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41"/>
  </p:notesMasterIdLst>
  <p:handoutMasterIdLst>
    <p:handoutMasterId r:id="rId42"/>
  </p:handoutMasterIdLst>
  <p:sldIdLst>
    <p:sldId id="256" r:id="rId5"/>
    <p:sldId id="277" r:id="rId6"/>
    <p:sldId id="261" r:id="rId7"/>
    <p:sldId id="264" r:id="rId8"/>
    <p:sldId id="262" r:id="rId9"/>
    <p:sldId id="302" r:id="rId10"/>
    <p:sldId id="300" r:id="rId11"/>
    <p:sldId id="297" r:id="rId12"/>
    <p:sldId id="296" r:id="rId13"/>
    <p:sldId id="298" r:id="rId14"/>
    <p:sldId id="303" r:id="rId15"/>
    <p:sldId id="304" r:id="rId16"/>
    <p:sldId id="305" r:id="rId17"/>
    <p:sldId id="313" r:id="rId18"/>
    <p:sldId id="315" r:id="rId19"/>
    <p:sldId id="314" r:id="rId20"/>
    <p:sldId id="306" r:id="rId21"/>
    <p:sldId id="307" r:id="rId22"/>
    <p:sldId id="311" r:id="rId23"/>
    <p:sldId id="312" r:id="rId24"/>
    <p:sldId id="308" r:id="rId25"/>
    <p:sldId id="309" r:id="rId26"/>
    <p:sldId id="310" r:id="rId27"/>
    <p:sldId id="316" r:id="rId28"/>
    <p:sldId id="317" r:id="rId29"/>
    <p:sldId id="323" r:id="rId30"/>
    <p:sldId id="318" r:id="rId31"/>
    <p:sldId id="319" r:id="rId32"/>
    <p:sldId id="320" r:id="rId33"/>
    <p:sldId id="324" r:id="rId34"/>
    <p:sldId id="321" r:id="rId35"/>
    <p:sldId id="325" r:id="rId36"/>
    <p:sldId id="322" r:id="rId37"/>
    <p:sldId id="270" r:id="rId38"/>
    <p:sldId id="275" r:id="rId39"/>
    <p:sldId id="276" r:id="rId4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1310" y="355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4056" y="4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승현" userId="52386040-8914-4c78-b32c-557da863bdb6" providerId="ADAL" clId="{8216F259-BDDF-4F94-BD92-026616ABAB96}"/>
    <pc:docChg chg="modSld">
      <pc:chgData name="유승현" userId="52386040-8914-4c78-b32c-557da863bdb6" providerId="ADAL" clId="{8216F259-BDDF-4F94-BD92-026616ABAB96}" dt="2024-02-22T08:30:52.389" v="3" actId="1036"/>
      <pc:docMkLst>
        <pc:docMk/>
      </pc:docMkLst>
      <pc:sldChg chg="modSp mod">
        <pc:chgData name="유승현" userId="52386040-8914-4c78-b32c-557da863bdb6" providerId="ADAL" clId="{8216F259-BDDF-4F94-BD92-026616ABAB96}" dt="2024-02-22T08:30:42.605" v="0" actId="1036"/>
        <pc:sldMkLst>
          <pc:docMk/>
          <pc:sldMk cId="4042226375" sldId="320"/>
        </pc:sldMkLst>
        <pc:picChg chg="mod">
          <ac:chgData name="유승현" userId="52386040-8914-4c78-b32c-557da863bdb6" providerId="ADAL" clId="{8216F259-BDDF-4F94-BD92-026616ABAB96}" dt="2024-02-22T08:30:42.605" v="0" actId="1036"/>
          <ac:picMkLst>
            <pc:docMk/>
            <pc:sldMk cId="4042226375" sldId="320"/>
            <ac:picMk id="4" creationId="{44DFF7CA-8DD5-D3BA-AE56-D067DDA995F1}"/>
          </ac:picMkLst>
        </pc:picChg>
      </pc:sldChg>
      <pc:sldChg chg="modSp mod">
        <pc:chgData name="유승현" userId="52386040-8914-4c78-b32c-557da863bdb6" providerId="ADAL" clId="{8216F259-BDDF-4F94-BD92-026616ABAB96}" dt="2024-02-22T08:30:52.389" v="3" actId="1036"/>
        <pc:sldMkLst>
          <pc:docMk/>
          <pc:sldMk cId="1870250342" sldId="321"/>
        </pc:sldMkLst>
        <pc:picChg chg="mod">
          <ac:chgData name="유승현" userId="52386040-8914-4c78-b32c-557da863bdb6" providerId="ADAL" clId="{8216F259-BDDF-4F94-BD92-026616ABAB96}" dt="2024-02-22T08:30:52.389" v="3" actId="1036"/>
          <ac:picMkLst>
            <pc:docMk/>
            <pc:sldMk cId="1870250342" sldId="321"/>
            <ac:picMk id="5" creationId="{E319063D-56FD-18E7-0E85-ADFE1D4C1778}"/>
          </ac:picMkLst>
        </pc:picChg>
      </pc:sldChg>
    </pc:docChg>
  </pc:docChgLst>
  <pc:docChgLst>
    <pc:chgData name="유승현" userId="52386040-8914-4c78-b32c-557da863bdb6" providerId="ADAL" clId="{E8D93B7B-D8D4-4C67-A42A-E2509F0391A2}"/>
    <pc:docChg chg="undo custSel addSld delSld modSld sldOrd">
      <pc:chgData name="유승현" userId="52386040-8914-4c78-b32c-557da863bdb6" providerId="ADAL" clId="{E8D93B7B-D8D4-4C67-A42A-E2509F0391A2}" dt="2023-12-04T11:55:28.207" v="3233" actId="20577"/>
      <pc:docMkLst>
        <pc:docMk/>
      </pc:docMkLst>
      <pc:sldChg chg="del ord">
        <pc:chgData name="유승현" userId="52386040-8914-4c78-b32c-557da863bdb6" providerId="ADAL" clId="{E8D93B7B-D8D4-4C67-A42A-E2509F0391A2}" dt="2023-12-04T11:11:28.232" v="2506" actId="47"/>
        <pc:sldMkLst>
          <pc:docMk/>
          <pc:sldMk cId="707789176" sldId="258"/>
        </pc:sldMkLst>
      </pc:sldChg>
      <pc:sldChg chg="del">
        <pc:chgData name="유승현" userId="52386040-8914-4c78-b32c-557da863bdb6" providerId="ADAL" clId="{E8D93B7B-D8D4-4C67-A42A-E2509F0391A2}" dt="2023-12-04T11:51:32.944" v="2622" actId="47"/>
        <pc:sldMkLst>
          <pc:docMk/>
          <pc:sldMk cId="566997565" sldId="260"/>
        </pc:sldMkLst>
      </pc:sldChg>
      <pc:sldChg chg="modSp mod ord">
        <pc:chgData name="유승현" userId="52386040-8914-4c78-b32c-557da863bdb6" providerId="ADAL" clId="{E8D93B7B-D8D4-4C67-A42A-E2509F0391A2}" dt="2023-12-04T10:13:03.488" v="699" actId="14100"/>
        <pc:sldMkLst>
          <pc:docMk/>
          <pc:sldMk cId="1346372204" sldId="264"/>
        </pc:sldMkLst>
        <pc:spChg chg="mod">
          <ac:chgData name="유승현" userId="52386040-8914-4c78-b32c-557da863bdb6" providerId="ADAL" clId="{E8D93B7B-D8D4-4C67-A42A-E2509F0391A2}" dt="2023-12-04T09:16:29.938" v="543"/>
          <ac:spMkLst>
            <pc:docMk/>
            <pc:sldMk cId="1346372204" sldId="264"/>
            <ac:spMk id="2" creationId="{537E1C88-627C-4655-A4FB-0BB02EDB078A}"/>
          </ac:spMkLst>
        </pc:spChg>
        <pc:spChg chg="mod">
          <ac:chgData name="유승현" userId="52386040-8914-4c78-b32c-557da863bdb6" providerId="ADAL" clId="{E8D93B7B-D8D4-4C67-A42A-E2509F0391A2}" dt="2023-12-04T10:13:03.488" v="699" actId="14100"/>
          <ac:spMkLst>
            <pc:docMk/>
            <pc:sldMk cId="1346372204" sldId="264"/>
            <ac:spMk id="3" creationId="{033634FE-ADF0-4BC3-A0A9-447EA9DD096B}"/>
          </ac:spMkLst>
        </pc:spChg>
      </pc:sldChg>
      <pc:sldChg chg="del">
        <pc:chgData name="유승현" userId="52386040-8914-4c78-b32c-557da863bdb6" providerId="ADAL" clId="{E8D93B7B-D8D4-4C67-A42A-E2509F0391A2}" dt="2023-12-04T11:11:29.791" v="2508" actId="47"/>
        <pc:sldMkLst>
          <pc:docMk/>
          <pc:sldMk cId="2121178069" sldId="266"/>
        </pc:sldMkLst>
      </pc:sldChg>
      <pc:sldChg chg="del">
        <pc:chgData name="유승현" userId="52386040-8914-4c78-b32c-557da863bdb6" providerId="ADAL" clId="{E8D93B7B-D8D4-4C67-A42A-E2509F0391A2}" dt="2023-12-04T11:11:32.032" v="2510" actId="47"/>
        <pc:sldMkLst>
          <pc:docMk/>
          <pc:sldMk cId="4151694508" sldId="268"/>
        </pc:sldMkLst>
      </pc:sldChg>
      <pc:sldChg chg="addSp modSp mod">
        <pc:chgData name="유승현" userId="52386040-8914-4c78-b32c-557da863bdb6" providerId="ADAL" clId="{E8D93B7B-D8D4-4C67-A42A-E2509F0391A2}" dt="2023-12-04T11:51:21.352" v="2618" actId="1076"/>
        <pc:sldMkLst>
          <pc:docMk/>
          <pc:sldMk cId="1472106130" sldId="270"/>
        </pc:sldMkLst>
        <pc:picChg chg="add mod">
          <ac:chgData name="유승현" userId="52386040-8914-4c78-b32c-557da863bdb6" providerId="ADAL" clId="{E8D93B7B-D8D4-4C67-A42A-E2509F0391A2}" dt="2023-12-04T11:51:14.896" v="2616" actId="27614"/>
          <ac:picMkLst>
            <pc:docMk/>
            <pc:sldMk cId="1472106130" sldId="270"/>
            <ac:picMk id="8" creationId="{71A7E742-5BA0-1AF8-08CB-76BC055397DA}"/>
          </ac:picMkLst>
        </pc:picChg>
        <pc:picChg chg="add mod">
          <ac:chgData name="유승현" userId="52386040-8914-4c78-b32c-557da863bdb6" providerId="ADAL" clId="{E8D93B7B-D8D4-4C67-A42A-E2509F0391A2}" dt="2023-12-04T11:51:21.352" v="2618" actId="1076"/>
          <ac:picMkLst>
            <pc:docMk/>
            <pc:sldMk cId="1472106130" sldId="270"/>
            <ac:picMk id="10" creationId="{64DFEF46-F0F6-FBB7-66BF-2D8954DC29B9}"/>
          </ac:picMkLst>
        </pc:picChg>
      </pc:sldChg>
      <pc:sldChg chg="modSp mod">
        <pc:chgData name="유승현" userId="52386040-8914-4c78-b32c-557da863bdb6" providerId="ADAL" clId="{E8D93B7B-D8D4-4C67-A42A-E2509F0391A2}" dt="2023-12-04T11:55:09.525" v="3223" actId="20577"/>
        <pc:sldMkLst>
          <pc:docMk/>
          <pc:sldMk cId="920173932" sldId="275"/>
        </pc:sldMkLst>
        <pc:spChg chg="mod">
          <ac:chgData name="유승현" userId="52386040-8914-4c78-b32c-557da863bdb6" providerId="ADAL" clId="{E8D93B7B-D8D4-4C67-A42A-E2509F0391A2}" dt="2023-12-04T11:53:03.835" v="2762" actId="20577"/>
          <ac:spMkLst>
            <pc:docMk/>
            <pc:sldMk cId="920173932" sldId="275"/>
            <ac:spMk id="2" creationId="{38FFA191-5CCC-43CB-BD83-4F80ED362608}"/>
          </ac:spMkLst>
        </pc:spChg>
        <pc:spChg chg="mod">
          <ac:chgData name="유승현" userId="52386040-8914-4c78-b32c-557da863bdb6" providerId="ADAL" clId="{E8D93B7B-D8D4-4C67-A42A-E2509F0391A2}" dt="2023-12-04T11:55:09.525" v="3223" actId="20577"/>
          <ac:spMkLst>
            <pc:docMk/>
            <pc:sldMk cId="920173932" sldId="275"/>
            <ac:spMk id="3" creationId="{E14BBEAF-B516-45F4-9EF6-A9F65111580F}"/>
          </ac:spMkLst>
        </pc:spChg>
      </pc:sldChg>
      <pc:sldChg chg="modSp add del mod">
        <pc:chgData name="유승현" userId="52386040-8914-4c78-b32c-557da863bdb6" providerId="ADAL" clId="{E8D93B7B-D8D4-4C67-A42A-E2509F0391A2}" dt="2023-12-04T11:55:28.207" v="3233" actId="20577"/>
        <pc:sldMkLst>
          <pc:docMk/>
          <pc:sldMk cId="2436493926" sldId="276"/>
        </pc:sldMkLst>
        <pc:spChg chg="mod">
          <ac:chgData name="유승현" userId="52386040-8914-4c78-b32c-557da863bdb6" providerId="ADAL" clId="{E8D93B7B-D8D4-4C67-A42A-E2509F0391A2}" dt="2023-12-04T11:55:28.207" v="3233" actId="20577"/>
          <ac:spMkLst>
            <pc:docMk/>
            <pc:sldMk cId="2436493926" sldId="276"/>
            <ac:spMk id="3" creationId="{24AFFC60-19C3-4901-93F7-7AAF4C09F8C6}"/>
          </ac:spMkLst>
        </pc:spChg>
      </pc:sldChg>
      <pc:sldChg chg="del">
        <pc:chgData name="유승현" userId="52386040-8914-4c78-b32c-557da863bdb6" providerId="ADAL" clId="{E8D93B7B-D8D4-4C67-A42A-E2509F0391A2}" dt="2023-12-04T11:11:29.136" v="2507" actId="47"/>
        <pc:sldMkLst>
          <pc:docMk/>
          <pc:sldMk cId="2069393026" sldId="278"/>
        </pc:sldMkLst>
      </pc:sldChg>
      <pc:sldChg chg="addSp modSp del mod">
        <pc:chgData name="유승현" userId="52386040-8914-4c78-b32c-557da863bdb6" providerId="ADAL" clId="{E8D93B7B-D8D4-4C67-A42A-E2509F0391A2}" dt="2023-12-04T11:38:15.557" v="2603" actId="47"/>
        <pc:sldMkLst>
          <pc:docMk/>
          <pc:sldMk cId="1417396711" sldId="280"/>
        </pc:sldMkLst>
        <pc:picChg chg="add mod">
          <ac:chgData name="유승현" userId="52386040-8914-4c78-b32c-557da863bdb6" providerId="ADAL" clId="{E8D93B7B-D8D4-4C67-A42A-E2509F0391A2}" dt="2023-12-04T11:38:10.874" v="2601" actId="27614"/>
          <ac:picMkLst>
            <pc:docMk/>
            <pc:sldMk cId="1417396711" sldId="280"/>
            <ac:picMk id="10" creationId="{BC59BCE0-4642-CDF1-990F-555AF1B464FE}"/>
          </ac:picMkLst>
        </pc:picChg>
      </pc:sldChg>
      <pc:sldChg chg="delSp add del mod ord">
        <pc:chgData name="유승현" userId="52386040-8914-4c78-b32c-557da863bdb6" providerId="ADAL" clId="{E8D93B7B-D8D4-4C67-A42A-E2509F0391A2}" dt="2023-12-04T11:38:29.114" v="2612" actId="47"/>
        <pc:sldMkLst>
          <pc:docMk/>
          <pc:sldMk cId="2479084345" sldId="280"/>
        </pc:sldMkLst>
        <pc:picChg chg="del">
          <ac:chgData name="유승현" userId="52386040-8914-4c78-b32c-557da863bdb6" providerId="ADAL" clId="{E8D93B7B-D8D4-4C67-A42A-E2509F0391A2}" dt="2023-12-04T11:38:23.555" v="2608" actId="21"/>
          <ac:picMkLst>
            <pc:docMk/>
            <pc:sldMk cId="2479084345" sldId="280"/>
            <ac:picMk id="10" creationId="{BC59BCE0-4642-CDF1-990F-555AF1B464FE}"/>
          </ac:picMkLst>
        </pc:picChg>
      </pc:sldChg>
      <pc:sldChg chg="del">
        <pc:chgData name="유승현" userId="52386040-8914-4c78-b32c-557da863bdb6" providerId="ADAL" clId="{E8D93B7B-D8D4-4C67-A42A-E2509F0391A2}" dt="2023-12-04T11:51:34.150" v="2623" actId="47"/>
        <pc:sldMkLst>
          <pc:docMk/>
          <pc:sldMk cId="3477453048" sldId="282"/>
        </pc:sldMkLst>
      </pc:sldChg>
      <pc:sldChg chg="del">
        <pc:chgData name="유승현" userId="52386040-8914-4c78-b32c-557da863bdb6" providerId="ADAL" clId="{E8D93B7B-D8D4-4C67-A42A-E2509F0391A2}" dt="2023-12-04T11:51:34.211" v="2624" actId="47"/>
        <pc:sldMkLst>
          <pc:docMk/>
          <pc:sldMk cId="3396266754" sldId="283"/>
        </pc:sldMkLst>
      </pc:sldChg>
      <pc:sldChg chg="addSp delSp modSp del">
        <pc:chgData name="유승현" userId="52386040-8914-4c78-b32c-557da863bdb6" providerId="ADAL" clId="{E8D93B7B-D8D4-4C67-A42A-E2509F0391A2}" dt="2023-12-04T11:11:27.046" v="2505" actId="47"/>
        <pc:sldMkLst>
          <pc:docMk/>
          <pc:sldMk cId="1844941827" sldId="289"/>
        </pc:sldMkLst>
        <pc:picChg chg="add del mod">
          <ac:chgData name="유승현" userId="52386040-8914-4c78-b32c-557da863bdb6" providerId="ADAL" clId="{E8D93B7B-D8D4-4C67-A42A-E2509F0391A2}" dt="2023-12-04T10:45:25.498" v="2187"/>
          <ac:picMkLst>
            <pc:docMk/>
            <pc:sldMk cId="1844941827" sldId="289"/>
            <ac:picMk id="12" creationId="{35D22D74-941F-9215-3439-2CA17394AFFD}"/>
          </ac:picMkLst>
        </pc:picChg>
      </pc:sldChg>
      <pc:sldChg chg="del">
        <pc:chgData name="유승현" userId="52386040-8914-4c78-b32c-557da863bdb6" providerId="ADAL" clId="{E8D93B7B-D8D4-4C67-A42A-E2509F0391A2}" dt="2023-12-04T11:11:30.333" v="2509" actId="47"/>
        <pc:sldMkLst>
          <pc:docMk/>
          <pc:sldMk cId="404854312" sldId="292"/>
        </pc:sldMkLst>
      </pc:sldChg>
      <pc:sldChg chg="del">
        <pc:chgData name="유승현" userId="52386040-8914-4c78-b32c-557da863bdb6" providerId="ADAL" clId="{E8D93B7B-D8D4-4C67-A42A-E2509F0391A2}" dt="2023-12-04T11:51:31.098" v="2620" actId="47"/>
        <pc:sldMkLst>
          <pc:docMk/>
          <pc:sldMk cId="473871986" sldId="293"/>
        </pc:sldMkLst>
      </pc:sldChg>
      <pc:sldChg chg="del">
        <pc:chgData name="유승현" userId="52386040-8914-4c78-b32c-557da863bdb6" providerId="ADAL" clId="{E8D93B7B-D8D4-4C67-A42A-E2509F0391A2}" dt="2023-12-04T11:51:32.411" v="2621" actId="47"/>
        <pc:sldMkLst>
          <pc:docMk/>
          <pc:sldMk cId="3084972071" sldId="294"/>
        </pc:sldMkLst>
      </pc:sldChg>
      <pc:sldChg chg="del">
        <pc:chgData name="유승현" userId="52386040-8914-4c78-b32c-557da863bdb6" providerId="ADAL" clId="{E8D93B7B-D8D4-4C67-A42A-E2509F0391A2}" dt="2023-12-04T11:51:35.221" v="2625" actId="47"/>
        <pc:sldMkLst>
          <pc:docMk/>
          <pc:sldMk cId="512234382" sldId="295"/>
        </pc:sldMkLst>
      </pc:sldChg>
      <pc:sldChg chg="addSp delSp modSp mod">
        <pc:chgData name="유승현" userId="52386040-8914-4c78-b32c-557da863bdb6" providerId="ADAL" clId="{E8D93B7B-D8D4-4C67-A42A-E2509F0391A2}" dt="2023-12-04T09:15:18.476" v="468" actId="20577"/>
        <pc:sldMkLst>
          <pc:docMk/>
          <pc:sldMk cId="3346523621" sldId="298"/>
        </pc:sldMkLst>
        <pc:spChg chg="mod">
          <ac:chgData name="유승현" userId="52386040-8914-4c78-b32c-557da863bdb6" providerId="ADAL" clId="{E8D93B7B-D8D4-4C67-A42A-E2509F0391A2}" dt="2023-12-04T09:15:18.476" v="468" actId="20577"/>
          <ac:spMkLst>
            <pc:docMk/>
            <pc:sldMk cId="3346523621" sldId="298"/>
            <ac:spMk id="5" creationId="{3549D91E-D543-9DCD-8F9A-818F54DB01CB}"/>
          </ac:spMkLst>
        </pc:spChg>
        <pc:picChg chg="add del mod">
          <ac:chgData name="유승현" userId="52386040-8914-4c78-b32c-557da863bdb6" providerId="ADAL" clId="{E8D93B7B-D8D4-4C67-A42A-E2509F0391A2}" dt="2023-12-04T09:14:58.060" v="409" actId="478"/>
          <ac:picMkLst>
            <pc:docMk/>
            <pc:sldMk cId="3346523621" sldId="298"/>
            <ac:picMk id="13" creationId="{BDE476C0-63FB-EBCC-B94D-75F7A706185F}"/>
          </ac:picMkLst>
        </pc:picChg>
      </pc:sldChg>
      <pc:sldChg chg="del">
        <pc:chgData name="유승현" userId="52386040-8914-4c78-b32c-557da863bdb6" providerId="ADAL" clId="{E8D93B7B-D8D4-4C67-A42A-E2509F0391A2}" dt="2023-12-04T09:15:30.416" v="469" actId="47"/>
        <pc:sldMkLst>
          <pc:docMk/>
          <pc:sldMk cId="3026056192" sldId="299"/>
        </pc:sldMkLst>
      </pc:sldChg>
      <pc:sldChg chg="del">
        <pc:chgData name="유승현" userId="52386040-8914-4c78-b32c-557da863bdb6" providerId="ADAL" clId="{E8D93B7B-D8D4-4C67-A42A-E2509F0391A2}" dt="2023-12-04T09:15:34.568" v="470" actId="47"/>
        <pc:sldMkLst>
          <pc:docMk/>
          <pc:sldMk cId="214308863" sldId="301"/>
        </pc:sldMkLst>
      </pc:sldChg>
      <pc:sldChg chg="add del">
        <pc:chgData name="유승현" userId="52386040-8914-4c78-b32c-557da863bdb6" providerId="ADAL" clId="{E8D93B7B-D8D4-4C67-A42A-E2509F0391A2}" dt="2023-12-04T09:08:25.726" v="1" actId="2696"/>
        <pc:sldMkLst>
          <pc:docMk/>
          <pc:sldMk cId="3065273009" sldId="302"/>
        </pc:sldMkLst>
      </pc:sldChg>
      <pc:sldChg chg="addSp delSp modSp add mod">
        <pc:chgData name="유승현" userId="52386040-8914-4c78-b32c-557da863bdb6" providerId="ADAL" clId="{E8D93B7B-D8D4-4C67-A42A-E2509F0391A2}" dt="2023-12-04T09:09:29.023" v="24" actId="1076"/>
        <pc:sldMkLst>
          <pc:docMk/>
          <pc:sldMk cId="4293402434" sldId="302"/>
        </pc:sldMkLst>
        <pc:spChg chg="del mod">
          <ac:chgData name="유승현" userId="52386040-8914-4c78-b32c-557da863bdb6" providerId="ADAL" clId="{E8D93B7B-D8D4-4C67-A42A-E2509F0391A2}" dt="2023-12-04T09:09:00.859" v="12" actId="478"/>
          <ac:spMkLst>
            <pc:docMk/>
            <pc:sldMk cId="4293402434" sldId="302"/>
            <ac:spMk id="29" creationId="{0DDA5894-54C7-8E4A-C039-22915380120D}"/>
          </ac:spMkLst>
        </pc:spChg>
        <pc:spChg chg="add del mod">
          <ac:chgData name="유승현" userId="52386040-8914-4c78-b32c-557da863bdb6" providerId="ADAL" clId="{E8D93B7B-D8D4-4C67-A42A-E2509F0391A2}" dt="2023-12-04T09:09:25.631" v="23" actId="478"/>
          <ac:spMkLst>
            <pc:docMk/>
            <pc:sldMk cId="4293402434" sldId="302"/>
            <ac:spMk id="30" creationId="{FEA4AC54-04C3-BFC5-0FB4-5DA70E5F07BF}"/>
          </ac:spMkLst>
        </pc:spChg>
        <pc:spChg chg="del">
          <ac:chgData name="유승현" userId="52386040-8914-4c78-b32c-557da863bdb6" providerId="ADAL" clId="{E8D93B7B-D8D4-4C67-A42A-E2509F0391A2}" dt="2023-12-04T09:09:03.410" v="13" actId="478"/>
          <ac:spMkLst>
            <pc:docMk/>
            <pc:sldMk cId="4293402434" sldId="302"/>
            <ac:spMk id="31" creationId="{F92EC55A-DB2D-3005-7CA2-2BC090F0E76F}"/>
          </ac:spMkLst>
        </pc:spChg>
        <pc:picChg chg="add mod">
          <ac:chgData name="유승현" userId="52386040-8914-4c78-b32c-557da863bdb6" providerId="ADAL" clId="{E8D93B7B-D8D4-4C67-A42A-E2509F0391A2}" dt="2023-12-04T09:09:29.023" v="24" actId="1076"/>
          <ac:picMkLst>
            <pc:docMk/>
            <pc:sldMk cId="4293402434" sldId="302"/>
            <ac:picMk id="4" creationId="{85CD4B20-86FE-4287-A3BB-B05A5EE198CC}"/>
          </ac:picMkLst>
        </pc:picChg>
        <pc:picChg chg="del">
          <ac:chgData name="유승현" userId="52386040-8914-4c78-b32c-557da863bdb6" providerId="ADAL" clId="{E8D93B7B-D8D4-4C67-A42A-E2509F0391A2}" dt="2023-12-04T09:08:43.715" v="3" actId="478"/>
          <ac:picMkLst>
            <pc:docMk/>
            <pc:sldMk cId="4293402434" sldId="302"/>
            <ac:picMk id="27" creationId="{7A9898AE-1C0F-BAAD-399C-902027A26B59}"/>
          </ac:picMkLst>
        </pc:picChg>
      </pc:sldChg>
      <pc:sldChg chg="modSp add mod">
        <pc:chgData name="유승현" userId="52386040-8914-4c78-b32c-557da863bdb6" providerId="ADAL" clId="{E8D93B7B-D8D4-4C67-A42A-E2509F0391A2}" dt="2023-12-04T09:17:40.723" v="638"/>
        <pc:sldMkLst>
          <pc:docMk/>
          <pc:sldMk cId="1016445491" sldId="303"/>
        </pc:sldMkLst>
        <pc:spChg chg="mod">
          <ac:chgData name="유승현" userId="52386040-8914-4c78-b32c-557da863bdb6" providerId="ADAL" clId="{E8D93B7B-D8D4-4C67-A42A-E2509F0391A2}" dt="2023-12-04T09:17:31.838" v="579"/>
          <ac:spMkLst>
            <pc:docMk/>
            <pc:sldMk cId="1016445491" sldId="303"/>
            <ac:spMk id="2" creationId="{537E1C88-627C-4655-A4FB-0BB02EDB078A}"/>
          </ac:spMkLst>
        </pc:spChg>
        <pc:spChg chg="mod">
          <ac:chgData name="유승현" userId="52386040-8914-4c78-b32c-557da863bdb6" providerId="ADAL" clId="{E8D93B7B-D8D4-4C67-A42A-E2509F0391A2}" dt="2023-12-04T09:17:40.723" v="638"/>
          <ac:spMkLst>
            <pc:docMk/>
            <pc:sldMk cId="1016445491" sldId="303"/>
            <ac:spMk id="3" creationId="{033634FE-ADF0-4BC3-A0A9-447EA9DD096B}"/>
          </ac:spMkLst>
        </pc:spChg>
      </pc:sldChg>
      <pc:sldChg chg="addSp delSp modSp add mod">
        <pc:chgData name="유승현" userId="52386040-8914-4c78-b32c-557da863bdb6" providerId="ADAL" clId="{E8D93B7B-D8D4-4C67-A42A-E2509F0391A2}" dt="2023-12-04T09:25:33.177" v="695" actId="962"/>
        <pc:sldMkLst>
          <pc:docMk/>
          <pc:sldMk cId="1544394348" sldId="304"/>
        </pc:sldMkLst>
        <pc:spChg chg="mod">
          <ac:chgData name="유승현" userId="52386040-8914-4c78-b32c-557da863bdb6" providerId="ADAL" clId="{E8D93B7B-D8D4-4C67-A42A-E2509F0391A2}" dt="2023-12-04T09:18:00.556" v="671"/>
          <ac:spMkLst>
            <pc:docMk/>
            <pc:sldMk cId="1544394348" sldId="304"/>
            <ac:spMk id="2" creationId="{75031FE9-9059-4FE8-B4AC-9771F23A1B89}"/>
          </ac:spMkLst>
        </pc:spChg>
        <pc:spChg chg="del mod">
          <ac:chgData name="유승현" userId="52386040-8914-4c78-b32c-557da863bdb6" providerId="ADAL" clId="{E8D93B7B-D8D4-4C67-A42A-E2509F0391A2}" dt="2023-12-04T09:19:33.821" v="679" actId="478"/>
          <ac:spMkLst>
            <pc:docMk/>
            <pc:sldMk cId="1544394348" sldId="304"/>
            <ac:spMk id="5" creationId="{3549D91E-D543-9DCD-8F9A-818F54DB01CB}"/>
          </ac:spMkLst>
        </pc:spChg>
        <pc:picChg chg="add del mod">
          <ac:chgData name="유승현" userId="52386040-8914-4c78-b32c-557da863bdb6" providerId="ADAL" clId="{E8D93B7B-D8D4-4C67-A42A-E2509F0391A2}" dt="2023-12-04T09:19:29.209" v="674"/>
          <ac:picMkLst>
            <pc:docMk/>
            <pc:sldMk cId="1544394348" sldId="304"/>
            <ac:picMk id="4" creationId="{00D6F981-EF0B-FC76-681B-13ECFDA24956}"/>
          </ac:picMkLst>
        </pc:picChg>
        <pc:picChg chg="del">
          <ac:chgData name="유승현" userId="52386040-8914-4c78-b32c-557da863bdb6" providerId="ADAL" clId="{E8D93B7B-D8D4-4C67-A42A-E2509F0391A2}" dt="2023-12-04T09:18:01.475" v="672" actId="478"/>
          <ac:picMkLst>
            <pc:docMk/>
            <pc:sldMk cId="1544394348" sldId="304"/>
            <ac:picMk id="7" creationId="{A74F6CA3-3F3A-24D7-8CD7-4B48D3AF066E}"/>
          </ac:picMkLst>
        </pc:picChg>
        <pc:picChg chg="add del mod">
          <ac:chgData name="유승현" userId="52386040-8914-4c78-b32c-557da863bdb6" providerId="ADAL" clId="{E8D93B7B-D8D4-4C67-A42A-E2509F0391A2}" dt="2023-12-04T09:25:24.231" v="691" actId="21"/>
          <ac:picMkLst>
            <pc:docMk/>
            <pc:sldMk cId="1544394348" sldId="304"/>
            <ac:picMk id="8" creationId="{5394E2C7-A2CD-548C-2BC5-68D2A5B11EAB}"/>
          </ac:picMkLst>
        </pc:picChg>
        <pc:picChg chg="add mod">
          <ac:chgData name="유승현" userId="52386040-8914-4c78-b32c-557da863bdb6" providerId="ADAL" clId="{E8D93B7B-D8D4-4C67-A42A-E2509F0391A2}" dt="2023-12-04T09:25:33.177" v="695" actId="962"/>
          <ac:picMkLst>
            <pc:docMk/>
            <pc:sldMk cId="1544394348" sldId="304"/>
            <ac:picMk id="10" creationId="{6089DAE2-1A1D-6448-0A25-7B3174D9E278}"/>
          </ac:picMkLst>
        </pc:picChg>
      </pc:sldChg>
      <pc:sldChg chg="addSp delSp modSp add mod">
        <pc:chgData name="유승현" userId="52386040-8914-4c78-b32c-557da863bdb6" providerId="ADAL" clId="{E8D93B7B-D8D4-4C67-A42A-E2509F0391A2}" dt="2023-12-04T10:58:40.514" v="2311"/>
        <pc:sldMkLst>
          <pc:docMk/>
          <pc:sldMk cId="1323932115" sldId="305"/>
        </pc:sldMkLst>
        <pc:spChg chg="mod">
          <ac:chgData name="유승현" userId="52386040-8914-4c78-b32c-557da863bdb6" providerId="ADAL" clId="{E8D93B7B-D8D4-4C67-A42A-E2509F0391A2}" dt="2023-12-04T09:23:14.962" v="687"/>
          <ac:spMkLst>
            <pc:docMk/>
            <pc:sldMk cId="1323932115" sldId="305"/>
            <ac:spMk id="2" creationId="{537E1C88-627C-4655-A4FB-0BB02EDB078A}"/>
          </ac:spMkLst>
        </pc:spChg>
        <pc:spChg chg="mod">
          <ac:chgData name="유승현" userId="52386040-8914-4c78-b32c-557da863bdb6" providerId="ADAL" clId="{E8D93B7B-D8D4-4C67-A42A-E2509F0391A2}" dt="2023-12-04T10:43:40.143" v="2043" actId="20577"/>
          <ac:spMkLst>
            <pc:docMk/>
            <pc:sldMk cId="1323932115" sldId="305"/>
            <ac:spMk id="3" creationId="{033634FE-ADF0-4BC3-A0A9-447EA9DD096B}"/>
          </ac:spMkLst>
        </pc:spChg>
        <pc:picChg chg="add del mod">
          <ac:chgData name="유승현" userId="52386040-8914-4c78-b32c-557da863bdb6" providerId="ADAL" clId="{E8D93B7B-D8D4-4C67-A42A-E2509F0391A2}" dt="2023-12-04T10:58:40.514" v="2311"/>
          <ac:picMkLst>
            <pc:docMk/>
            <pc:sldMk cId="1323932115" sldId="305"/>
            <ac:picMk id="8" creationId="{0A0E838A-4CCF-5B04-27FD-594770F1BDD2}"/>
          </ac:picMkLst>
        </pc:picChg>
        <pc:picChg chg="add del mod">
          <ac:chgData name="유승현" userId="52386040-8914-4c78-b32c-557da863bdb6" providerId="ADAL" clId="{E8D93B7B-D8D4-4C67-A42A-E2509F0391A2}" dt="2023-12-04T10:58:40.514" v="2311"/>
          <ac:picMkLst>
            <pc:docMk/>
            <pc:sldMk cId="1323932115" sldId="305"/>
            <ac:picMk id="10" creationId="{25B7E6A0-6C11-CDAA-63E0-AB1BF6ACCD8D}"/>
          </ac:picMkLst>
        </pc:picChg>
      </pc:sldChg>
      <pc:sldChg chg="addSp delSp modSp add mod setBg delDesignElem">
        <pc:chgData name="유승현" userId="52386040-8914-4c78-b32c-557da863bdb6" providerId="ADAL" clId="{E8D93B7B-D8D4-4C67-A42A-E2509F0391A2}" dt="2023-12-04T10:49:39.829" v="2231" actId="1076"/>
        <pc:sldMkLst>
          <pc:docMk/>
          <pc:sldMk cId="4065117801" sldId="306"/>
        </pc:sldMkLst>
        <pc:spChg chg="del mod">
          <ac:chgData name="유승현" userId="52386040-8914-4c78-b32c-557da863bdb6" providerId="ADAL" clId="{E8D93B7B-D8D4-4C67-A42A-E2509F0391A2}" dt="2023-12-04T10:49:33.023" v="2228" actId="478"/>
          <ac:spMkLst>
            <pc:docMk/>
            <pc:sldMk cId="4065117801" sldId="306"/>
            <ac:spMk id="2" creationId="{94C92B7D-F14D-3950-60F6-B4FF2F464133}"/>
          </ac:spMkLst>
        </pc:spChg>
        <pc:spChg chg="mod">
          <ac:chgData name="유승현" userId="52386040-8914-4c78-b32c-557da863bdb6" providerId="ADAL" clId="{E8D93B7B-D8D4-4C67-A42A-E2509F0391A2}" dt="2023-12-04T10:41:30.705" v="1890" actId="20577"/>
          <ac:spMkLst>
            <pc:docMk/>
            <pc:sldMk cId="4065117801" sldId="306"/>
            <ac:spMk id="3" creationId="{32AA2325-4A28-4863-4F1A-C15BCC3F65A6}"/>
          </ac:spMkLst>
        </pc:spChg>
        <pc:spChg chg="add del mod">
          <ac:chgData name="유승현" userId="52386040-8914-4c78-b32c-557da863bdb6" providerId="ADAL" clId="{E8D93B7B-D8D4-4C67-A42A-E2509F0391A2}" dt="2023-12-04T10:49:07.940" v="2221" actId="21"/>
          <ac:spMkLst>
            <pc:docMk/>
            <pc:sldMk cId="4065117801" sldId="306"/>
            <ac:spMk id="6" creationId="{A3884F95-D72A-13C1-FD20-634912EFAA61}"/>
          </ac:spMkLst>
        </pc:spChg>
        <pc:spChg chg="mod">
          <ac:chgData name="유승현" userId="52386040-8914-4c78-b32c-557da863bdb6" providerId="ADAL" clId="{E8D93B7B-D8D4-4C67-A42A-E2509F0391A2}" dt="2023-12-04T10:39:25.798" v="1872" actId="20577"/>
          <ac:spMkLst>
            <pc:docMk/>
            <pc:sldMk cId="4065117801" sldId="306"/>
            <ac:spMk id="8" creationId="{E5C382DB-4B42-D4B2-49A4-33466AB57F35}"/>
          </ac:spMkLst>
        </pc:spChg>
        <pc:spChg chg="add del">
          <ac:chgData name="유승현" userId="52386040-8914-4c78-b32c-557da863bdb6" providerId="ADAL" clId="{E8D93B7B-D8D4-4C67-A42A-E2509F0391A2}" dt="2023-12-04T10:39:14.275" v="1869" actId="22"/>
          <ac:spMkLst>
            <pc:docMk/>
            <pc:sldMk cId="4065117801" sldId="306"/>
            <ac:spMk id="9" creationId="{7A830B56-AC78-DA48-1B67-DB8BEA17A525}"/>
          </ac:spMkLst>
        </pc:spChg>
        <pc:spChg chg="del">
          <ac:chgData name="유승현" userId="52386040-8914-4c78-b32c-557da863bdb6" providerId="ADAL" clId="{E8D93B7B-D8D4-4C67-A42A-E2509F0391A2}" dt="2023-12-04T09:25:52.214" v="697"/>
          <ac:spMkLst>
            <pc:docMk/>
            <pc:sldMk cId="4065117801" sldId="306"/>
            <ac:spMk id="20" creationId="{42EC32AE-E4F8-4BC6-BEF2-B48BDD157D3F}"/>
          </ac:spMkLst>
        </pc:spChg>
        <pc:picChg chg="add mod">
          <ac:chgData name="유승현" userId="52386040-8914-4c78-b32c-557da863bdb6" providerId="ADAL" clId="{E8D93B7B-D8D4-4C67-A42A-E2509F0391A2}" dt="2023-12-04T10:49:39.829" v="2231" actId="1076"/>
          <ac:picMkLst>
            <pc:docMk/>
            <pc:sldMk cId="4065117801" sldId="306"/>
            <ac:picMk id="5" creationId="{15E11A8F-8CB2-B2C4-970E-BE82C4A69043}"/>
          </ac:picMkLst>
        </pc:picChg>
        <pc:cxnChg chg="del">
          <ac:chgData name="유승현" userId="52386040-8914-4c78-b32c-557da863bdb6" providerId="ADAL" clId="{E8D93B7B-D8D4-4C67-A42A-E2509F0391A2}" dt="2023-12-04T09:25:52.214" v="697"/>
          <ac:cxnSpMkLst>
            <pc:docMk/>
            <pc:sldMk cId="4065117801" sldId="306"/>
            <ac:cxnSpMk id="22" creationId="{5211C822-2379-4749-95C7-3CDA93294E14}"/>
          </ac:cxnSpMkLst>
        </pc:cxnChg>
      </pc:sldChg>
      <pc:sldChg chg="addSp delSp modSp add mod">
        <pc:chgData name="유승현" userId="52386040-8914-4c78-b32c-557da863bdb6" providerId="ADAL" clId="{E8D93B7B-D8D4-4C67-A42A-E2509F0391A2}" dt="2023-12-04T10:53:40.027" v="2260" actId="14100"/>
        <pc:sldMkLst>
          <pc:docMk/>
          <pc:sldMk cId="199519646" sldId="307"/>
        </pc:sldMkLst>
        <pc:spChg chg="mod">
          <ac:chgData name="유승현" userId="52386040-8914-4c78-b32c-557da863bdb6" providerId="ADAL" clId="{E8D93B7B-D8D4-4C67-A42A-E2509F0391A2}" dt="2023-12-04T10:53:30.246" v="2256" actId="20577"/>
          <ac:spMkLst>
            <pc:docMk/>
            <pc:sldMk cId="199519646" sldId="307"/>
            <ac:spMk id="2" creationId="{94C92B7D-F14D-3950-60F6-B4FF2F464133}"/>
          </ac:spMkLst>
        </pc:spChg>
        <pc:spChg chg="mod">
          <ac:chgData name="유승현" userId="52386040-8914-4c78-b32c-557da863bdb6" providerId="ADAL" clId="{E8D93B7B-D8D4-4C67-A42A-E2509F0391A2}" dt="2023-12-04T10:42:56.563" v="1929" actId="20577"/>
          <ac:spMkLst>
            <pc:docMk/>
            <pc:sldMk cId="199519646" sldId="307"/>
            <ac:spMk id="3" creationId="{32AA2325-4A28-4863-4F1A-C15BCC3F65A6}"/>
          </ac:spMkLst>
        </pc:spChg>
        <pc:spChg chg="mod">
          <ac:chgData name="유승현" userId="52386040-8914-4c78-b32c-557da863bdb6" providerId="ADAL" clId="{E8D93B7B-D8D4-4C67-A42A-E2509F0391A2}" dt="2023-12-04T10:53:27.851" v="2255" actId="20577"/>
          <ac:spMkLst>
            <pc:docMk/>
            <pc:sldMk cId="199519646" sldId="307"/>
            <ac:spMk id="6" creationId="{A3884F95-D72A-13C1-FD20-634912EFAA61}"/>
          </ac:spMkLst>
        </pc:spChg>
        <pc:spChg chg="mod">
          <ac:chgData name="유승현" userId="52386040-8914-4c78-b32c-557da863bdb6" providerId="ADAL" clId="{E8D93B7B-D8D4-4C67-A42A-E2509F0391A2}" dt="2023-12-04T10:39:29.593" v="1874" actId="20577"/>
          <ac:spMkLst>
            <pc:docMk/>
            <pc:sldMk cId="199519646" sldId="307"/>
            <ac:spMk id="8" creationId="{E5C382DB-4B42-D4B2-49A4-33466AB57F35}"/>
          </ac:spMkLst>
        </pc:spChg>
        <pc:picChg chg="add del mod">
          <ac:chgData name="유승현" userId="52386040-8914-4c78-b32c-557da863bdb6" providerId="ADAL" clId="{E8D93B7B-D8D4-4C67-A42A-E2509F0391A2}" dt="2023-12-04T10:41:53.487" v="1908"/>
          <ac:picMkLst>
            <pc:docMk/>
            <pc:sldMk cId="199519646" sldId="307"/>
            <ac:picMk id="4" creationId="{B46DB2D4-F135-295F-96DD-99C407B4CD20}"/>
          </ac:picMkLst>
        </pc:picChg>
        <pc:picChg chg="del">
          <ac:chgData name="유승현" userId="52386040-8914-4c78-b32c-557da863bdb6" providerId="ADAL" clId="{E8D93B7B-D8D4-4C67-A42A-E2509F0391A2}" dt="2023-12-04T10:41:51.875" v="1906" actId="21"/>
          <ac:picMkLst>
            <pc:docMk/>
            <pc:sldMk cId="199519646" sldId="307"/>
            <ac:picMk id="5" creationId="{15E11A8F-8CB2-B2C4-970E-BE82C4A69043}"/>
          </ac:picMkLst>
        </pc:picChg>
        <pc:picChg chg="add mod">
          <ac:chgData name="유승현" userId="52386040-8914-4c78-b32c-557da863bdb6" providerId="ADAL" clId="{E8D93B7B-D8D4-4C67-A42A-E2509F0391A2}" dt="2023-12-04T10:53:33.665" v="2257" actId="14100"/>
          <ac:picMkLst>
            <pc:docMk/>
            <pc:sldMk cId="199519646" sldId="307"/>
            <ac:picMk id="9" creationId="{903874B3-C2FC-AFE6-52C0-BF0E8F41741B}"/>
          </ac:picMkLst>
        </pc:picChg>
        <pc:picChg chg="add mod">
          <ac:chgData name="유승현" userId="52386040-8914-4c78-b32c-557da863bdb6" providerId="ADAL" clId="{E8D93B7B-D8D4-4C67-A42A-E2509F0391A2}" dt="2023-12-04T10:53:40.027" v="2260" actId="14100"/>
          <ac:picMkLst>
            <pc:docMk/>
            <pc:sldMk cId="199519646" sldId="307"/>
            <ac:picMk id="11" creationId="{98C0B646-ED71-9178-0C23-1A2F60F21FF6}"/>
          </ac:picMkLst>
        </pc:picChg>
      </pc:sldChg>
      <pc:sldChg chg="addSp delSp modSp add mod">
        <pc:chgData name="유승현" userId="52386040-8914-4c78-b32c-557da863bdb6" providerId="ADAL" clId="{E8D93B7B-D8D4-4C67-A42A-E2509F0391A2}" dt="2023-12-04T10:48:32.066" v="2214" actId="1076"/>
        <pc:sldMkLst>
          <pc:docMk/>
          <pc:sldMk cId="2002778742" sldId="308"/>
        </pc:sldMkLst>
        <pc:spChg chg="mod">
          <ac:chgData name="유승현" userId="52386040-8914-4c78-b32c-557da863bdb6" providerId="ADAL" clId="{E8D93B7B-D8D4-4C67-A42A-E2509F0391A2}" dt="2023-12-04T10:48:17.337" v="2210" actId="20577"/>
          <ac:spMkLst>
            <pc:docMk/>
            <pc:sldMk cId="2002778742" sldId="308"/>
            <ac:spMk id="2" creationId="{94C92B7D-F14D-3950-60F6-B4FF2F464133}"/>
          </ac:spMkLst>
        </pc:spChg>
        <pc:spChg chg="mod">
          <ac:chgData name="유승현" userId="52386040-8914-4c78-b32c-557da863bdb6" providerId="ADAL" clId="{E8D93B7B-D8D4-4C67-A42A-E2509F0391A2}" dt="2023-12-04T10:47:55.363" v="2203" actId="20577"/>
          <ac:spMkLst>
            <pc:docMk/>
            <pc:sldMk cId="2002778742" sldId="308"/>
            <ac:spMk id="3" creationId="{32AA2325-4A28-4863-4F1A-C15BCC3F65A6}"/>
          </ac:spMkLst>
        </pc:spChg>
        <pc:spChg chg="mod">
          <ac:chgData name="유승현" userId="52386040-8914-4c78-b32c-557da863bdb6" providerId="ADAL" clId="{E8D93B7B-D8D4-4C67-A42A-E2509F0391A2}" dt="2023-12-04T10:48:14.515" v="2209" actId="20577"/>
          <ac:spMkLst>
            <pc:docMk/>
            <pc:sldMk cId="2002778742" sldId="308"/>
            <ac:spMk id="6" creationId="{A3884F95-D72A-13C1-FD20-634912EFAA61}"/>
          </ac:spMkLst>
        </pc:spChg>
        <pc:picChg chg="add mod">
          <ac:chgData name="유승현" userId="52386040-8914-4c78-b32c-557da863bdb6" providerId="ADAL" clId="{E8D93B7B-D8D4-4C67-A42A-E2509F0391A2}" dt="2023-12-04T10:48:32.066" v="2214" actId="1076"/>
          <ac:picMkLst>
            <pc:docMk/>
            <pc:sldMk cId="2002778742" sldId="308"/>
            <ac:picMk id="5" creationId="{94CAF21B-0495-FB5B-7565-53752DDFA227}"/>
          </ac:picMkLst>
        </pc:picChg>
        <pc:picChg chg="del">
          <ac:chgData name="유승현" userId="52386040-8914-4c78-b32c-557da863bdb6" providerId="ADAL" clId="{E8D93B7B-D8D4-4C67-A42A-E2509F0391A2}" dt="2023-12-04T10:48:02.614" v="2205" actId="478"/>
          <ac:picMkLst>
            <pc:docMk/>
            <pc:sldMk cId="2002778742" sldId="308"/>
            <ac:picMk id="9" creationId="{903874B3-C2FC-AFE6-52C0-BF0E8F41741B}"/>
          </ac:picMkLst>
        </pc:picChg>
        <pc:picChg chg="del">
          <ac:chgData name="유승현" userId="52386040-8914-4c78-b32c-557da863bdb6" providerId="ADAL" clId="{E8D93B7B-D8D4-4C67-A42A-E2509F0391A2}" dt="2023-12-04T10:48:01.622" v="2204" actId="478"/>
          <ac:picMkLst>
            <pc:docMk/>
            <pc:sldMk cId="2002778742" sldId="308"/>
            <ac:picMk id="11" creationId="{98C0B646-ED71-9178-0C23-1A2F60F21FF6}"/>
          </ac:picMkLst>
        </pc:picChg>
      </pc:sldChg>
      <pc:sldChg chg="addSp delSp modSp add mod">
        <pc:chgData name="유승현" userId="52386040-8914-4c78-b32c-557da863bdb6" providerId="ADAL" clId="{E8D93B7B-D8D4-4C67-A42A-E2509F0391A2}" dt="2023-12-04T10:53:58.303" v="2265" actId="1036"/>
        <pc:sldMkLst>
          <pc:docMk/>
          <pc:sldMk cId="3738722565" sldId="309"/>
        </pc:sldMkLst>
        <pc:spChg chg="del">
          <ac:chgData name="유승현" userId="52386040-8914-4c78-b32c-557da863bdb6" providerId="ADAL" clId="{E8D93B7B-D8D4-4C67-A42A-E2509F0391A2}" dt="2023-12-04T10:51:07.339" v="2239" actId="478"/>
          <ac:spMkLst>
            <pc:docMk/>
            <pc:sldMk cId="3738722565" sldId="309"/>
            <ac:spMk id="2" creationId="{94C92B7D-F14D-3950-60F6-B4FF2F464133}"/>
          </ac:spMkLst>
        </pc:spChg>
        <pc:picChg chg="del">
          <ac:chgData name="유승현" userId="52386040-8914-4c78-b32c-557da863bdb6" providerId="ADAL" clId="{E8D93B7B-D8D4-4C67-A42A-E2509F0391A2}" dt="2023-12-04T10:50:48.226" v="2233" actId="478"/>
          <ac:picMkLst>
            <pc:docMk/>
            <pc:sldMk cId="3738722565" sldId="309"/>
            <ac:picMk id="5" creationId="{94CAF21B-0495-FB5B-7565-53752DDFA227}"/>
          </ac:picMkLst>
        </pc:picChg>
        <pc:picChg chg="add mod">
          <ac:chgData name="유승현" userId="52386040-8914-4c78-b32c-557da863bdb6" providerId="ADAL" clId="{E8D93B7B-D8D4-4C67-A42A-E2509F0391A2}" dt="2023-12-04T10:53:58.303" v="2265" actId="1036"/>
          <ac:picMkLst>
            <pc:docMk/>
            <pc:sldMk cId="3738722565" sldId="309"/>
            <ac:picMk id="7" creationId="{6C45C594-D61D-3961-BA3D-2149B4FECB70}"/>
          </ac:picMkLst>
        </pc:picChg>
        <pc:picChg chg="add del">
          <ac:chgData name="유승현" userId="52386040-8914-4c78-b32c-557da863bdb6" providerId="ADAL" clId="{E8D93B7B-D8D4-4C67-A42A-E2509F0391A2}" dt="2023-12-04T10:51:25.007" v="2241" actId="22"/>
          <ac:picMkLst>
            <pc:docMk/>
            <pc:sldMk cId="3738722565" sldId="309"/>
            <ac:picMk id="10" creationId="{2177601C-FFCA-1AA8-FCC3-9C59CC0A11B2}"/>
          </ac:picMkLst>
        </pc:picChg>
      </pc:sldChg>
      <pc:sldChg chg="addSp delSp modSp add mod">
        <pc:chgData name="유승현" userId="52386040-8914-4c78-b32c-557da863bdb6" providerId="ADAL" clId="{E8D93B7B-D8D4-4C67-A42A-E2509F0391A2}" dt="2023-12-04T10:53:09.986" v="2254" actId="14100"/>
        <pc:sldMkLst>
          <pc:docMk/>
          <pc:sldMk cId="1505317185" sldId="310"/>
        </pc:sldMkLst>
        <pc:spChg chg="mod">
          <ac:chgData name="유승현" userId="52386040-8914-4c78-b32c-557da863bdb6" providerId="ADAL" clId="{E8D93B7B-D8D4-4C67-A42A-E2509F0391A2}" dt="2023-12-04T10:51:31.799" v="2248" actId="20577"/>
          <ac:spMkLst>
            <pc:docMk/>
            <pc:sldMk cId="1505317185" sldId="310"/>
            <ac:spMk id="3" creationId="{32AA2325-4A28-4863-4F1A-C15BCC3F65A6}"/>
          </ac:spMkLst>
        </pc:spChg>
        <pc:picChg chg="add mod">
          <ac:chgData name="유승현" userId="52386040-8914-4c78-b32c-557da863bdb6" providerId="ADAL" clId="{E8D93B7B-D8D4-4C67-A42A-E2509F0391A2}" dt="2023-12-04T10:53:09.986" v="2254" actId="14100"/>
          <ac:picMkLst>
            <pc:docMk/>
            <pc:sldMk cId="1505317185" sldId="310"/>
            <ac:picMk id="4" creationId="{AFBFCB3B-3A4B-7B40-1267-E100F6C62E1C}"/>
          </ac:picMkLst>
        </pc:picChg>
        <pc:picChg chg="del">
          <ac:chgData name="유승현" userId="52386040-8914-4c78-b32c-557da863bdb6" providerId="ADAL" clId="{E8D93B7B-D8D4-4C67-A42A-E2509F0391A2}" dt="2023-12-04T10:51:34.370" v="2249" actId="478"/>
          <ac:picMkLst>
            <pc:docMk/>
            <pc:sldMk cId="1505317185" sldId="310"/>
            <ac:picMk id="7" creationId="{6C45C594-D61D-3961-BA3D-2149B4FECB70}"/>
          </ac:picMkLst>
        </pc:picChg>
      </pc:sldChg>
      <pc:sldChg chg="add">
        <pc:chgData name="유승현" userId="52386040-8914-4c78-b32c-557da863bdb6" providerId="ADAL" clId="{E8D93B7B-D8D4-4C67-A42A-E2509F0391A2}" dt="2023-12-04T11:05:57.620" v="2429"/>
        <pc:sldMkLst>
          <pc:docMk/>
          <pc:sldMk cId="2401868909" sldId="311"/>
        </pc:sldMkLst>
      </pc:sldChg>
      <pc:sldChg chg="addSp delSp modSp add del mod">
        <pc:chgData name="유승현" userId="52386040-8914-4c78-b32c-557da863bdb6" providerId="ADAL" clId="{E8D93B7B-D8D4-4C67-A42A-E2509F0391A2}" dt="2023-12-04T11:05:49.639" v="2428" actId="2696"/>
        <pc:sldMkLst>
          <pc:docMk/>
          <pc:sldMk cId="3314431912" sldId="311"/>
        </pc:sldMkLst>
        <pc:spChg chg="mod">
          <ac:chgData name="유승현" userId="52386040-8914-4c78-b32c-557da863bdb6" providerId="ADAL" clId="{E8D93B7B-D8D4-4C67-A42A-E2509F0391A2}" dt="2023-12-04T10:54:46.525" v="2279" actId="20577"/>
          <ac:spMkLst>
            <pc:docMk/>
            <pc:sldMk cId="3314431912" sldId="311"/>
            <ac:spMk id="3" creationId="{32AA2325-4A28-4863-4F1A-C15BCC3F65A6}"/>
          </ac:spMkLst>
        </pc:spChg>
        <pc:picChg chg="add mod">
          <ac:chgData name="유승현" userId="52386040-8914-4c78-b32c-557da863bdb6" providerId="ADAL" clId="{E8D93B7B-D8D4-4C67-A42A-E2509F0391A2}" dt="2023-12-04T10:55:06.769" v="2283" actId="14100"/>
          <ac:picMkLst>
            <pc:docMk/>
            <pc:sldMk cId="3314431912" sldId="311"/>
            <ac:picMk id="4" creationId="{2CB066B2-0970-9015-4B34-4F59C4DC5BFB}"/>
          </ac:picMkLst>
        </pc:picChg>
        <pc:picChg chg="del">
          <ac:chgData name="유승현" userId="52386040-8914-4c78-b32c-557da863bdb6" providerId="ADAL" clId="{E8D93B7B-D8D4-4C67-A42A-E2509F0391A2}" dt="2023-12-04T10:54:48.213" v="2280" actId="478"/>
          <ac:picMkLst>
            <pc:docMk/>
            <pc:sldMk cId="3314431912" sldId="311"/>
            <ac:picMk id="7" creationId="{6C45C594-D61D-3961-BA3D-2149B4FECB70}"/>
          </ac:picMkLst>
        </pc:picChg>
      </pc:sldChg>
      <pc:sldChg chg="add">
        <pc:chgData name="유승현" userId="52386040-8914-4c78-b32c-557da863bdb6" providerId="ADAL" clId="{E8D93B7B-D8D4-4C67-A42A-E2509F0391A2}" dt="2023-12-04T11:05:57.620" v="2429"/>
        <pc:sldMkLst>
          <pc:docMk/>
          <pc:sldMk cId="1761792859" sldId="312"/>
        </pc:sldMkLst>
      </pc:sldChg>
      <pc:sldChg chg="addSp delSp modSp add del mod">
        <pc:chgData name="유승현" userId="52386040-8914-4c78-b32c-557da863bdb6" providerId="ADAL" clId="{E8D93B7B-D8D4-4C67-A42A-E2509F0391A2}" dt="2023-12-04T11:05:49.639" v="2428" actId="2696"/>
        <pc:sldMkLst>
          <pc:docMk/>
          <pc:sldMk cId="2524378827" sldId="312"/>
        </pc:sldMkLst>
        <pc:spChg chg="mod">
          <ac:chgData name="유승현" userId="52386040-8914-4c78-b32c-557da863bdb6" providerId="ADAL" clId="{E8D93B7B-D8D4-4C67-A42A-E2509F0391A2}" dt="2023-12-04T10:55:41.040" v="2288" actId="20577"/>
          <ac:spMkLst>
            <pc:docMk/>
            <pc:sldMk cId="2524378827" sldId="312"/>
            <ac:spMk id="3" creationId="{32AA2325-4A28-4863-4F1A-C15BCC3F65A6}"/>
          </ac:spMkLst>
        </pc:spChg>
        <pc:picChg chg="del">
          <ac:chgData name="유승현" userId="52386040-8914-4c78-b32c-557da863bdb6" providerId="ADAL" clId="{E8D93B7B-D8D4-4C67-A42A-E2509F0391A2}" dt="2023-12-04T10:55:42.977" v="2289" actId="478"/>
          <ac:picMkLst>
            <pc:docMk/>
            <pc:sldMk cId="2524378827" sldId="312"/>
            <ac:picMk id="4" creationId="{2CB066B2-0970-9015-4B34-4F59C4DC5BFB}"/>
          </ac:picMkLst>
        </pc:picChg>
        <pc:picChg chg="add mod">
          <ac:chgData name="유승현" userId="52386040-8914-4c78-b32c-557da863bdb6" providerId="ADAL" clId="{E8D93B7B-D8D4-4C67-A42A-E2509F0391A2}" dt="2023-12-04T10:57:56.957" v="2305" actId="14100"/>
          <ac:picMkLst>
            <pc:docMk/>
            <pc:sldMk cId="2524378827" sldId="312"/>
            <ac:picMk id="5" creationId="{4CD00562-D1DF-B31D-5091-4C0E1A885C79}"/>
          </ac:picMkLst>
        </pc:picChg>
        <pc:picChg chg="add mod">
          <ac:chgData name="유승현" userId="52386040-8914-4c78-b32c-557da863bdb6" providerId="ADAL" clId="{E8D93B7B-D8D4-4C67-A42A-E2509F0391A2}" dt="2023-12-04T10:58:21.468" v="2309" actId="14100"/>
          <ac:picMkLst>
            <pc:docMk/>
            <pc:sldMk cId="2524378827" sldId="312"/>
            <ac:picMk id="9" creationId="{EB20CD1A-D73E-CC48-8B41-78F21D612A4D}"/>
          </ac:picMkLst>
        </pc:picChg>
      </pc:sldChg>
      <pc:sldChg chg="addSp delSp modSp add mod">
        <pc:chgData name="유승현" userId="52386040-8914-4c78-b32c-557da863bdb6" providerId="ADAL" clId="{E8D93B7B-D8D4-4C67-A42A-E2509F0391A2}" dt="2023-12-04T11:02:13.571" v="2376" actId="20577"/>
        <pc:sldMkLst>
          <pc:docMk/>
          <pc:sldMk cId="589324466" sldId="313"/>
        </pc:sldMkLst>
        <pc:spChg chg="mod">
          <ac:chgData name="유승현" userId="52386040-8914-4c78-b32c-557da863bdb6" providerId="ADAL" clId="{E8D93B7B-D8D4-4C67-A42A-E2509F0391A2}" dt="2023-12-04T11:02:13.571" v="2376" actId="20577"/>
          <ac:spMkLst>
            <pc:docMk/>
            <pc:sldMk cId="589324466" sldId="313"/>
            <ac:spMk id="3" creationId="{32AA2325-4A28-4863-4F1A-C15BCC3F65A6}"/>
          </ac:spMkLst>
        </pc:spChg>
        <pc:picChg chg="add mod">
          <ac:chgData name="유승현" userId="52386040-8914-4c78-b32c-557da863bdb6" providerId="ADAL" clId="{E8D93B7B-D8D4-4C67-A42A-E2509F0391A2}" dt="2023-12-04T11:01:42.161" v="2327" actId="14100"/>
          <ac:picMkLst>
            <pc:docMk/>
            <pc:sldMk cId="589324466" sldId="313"/>
            <ac:picMk id="4" creationId="{2BB82797-80E9-0D8E-01B8-EB8B9B05B491}"/>
          </ac:picMkLst>
        </pc:picChg>
        <pc:picChg chg="del">
          <ac:chgData name="유승현" userId="52386040-8914-4c78-b32c-557da863bdb6" providerId="ADAL" clId="{E8D93B7B-D8D4-4C67-A42A-E2509F0391A2}" dt="2023-12-04T11:01:14.876" v="2313" actId="478"/>
          <ac:picMkLst>
            <pc:docMk/>
            <pc:sldMk cId="589324466" sldId="313"/>
            <ac:picMk id="5" creationId="{15E11A8F-8CB2-B2C4-970E-BE82C4A69043}"/>
          </ac:picMkLst>
        </pc:picChg>
        <pc:picChg chg="add mod">
          <ac:chgData name="유승현" userId="52386040-8914-4c78-b32c-557da863bdb6" providerId="ADAL" clId="{E8D93B7B-D8D4-4C67-A42A-E2509F0391A2}" dt="2023-12-04T11:01:29.775" v="2323" actId="14100"/>
          <ac:picMkLst>
            <pc:docMk/>
            <pc:sldMk cId="589324466" sldId="313"/>
            <ac:picMk id="7" creationId="{A76D83B9-811B-050A-ED4F-B0E2B7B6801E}"/>
          </ac:picMkLst>
        </pc:picChg>
      </pc:sldChg>
      <pc:sldChg chg="addSp delSp modSp add mod">
        <pc:chgData name="유승현" userId="52386040-8914-4c78-b32c-557da863bdb6" providerId="ADAL" clId="{E8D93B7B-D8D4-4C67-A42A-E2509F0391A2}" dt="2023-12-04T11:04:31.867" v="2416" actId="14100"/>
        <pc:sldMkLst>
          <pc:docMk/>
          <pc:sldMk cId="2485117319" sldId="314"/>
        </pc:sldMkLst>
        <pc:spChg chg="mod">
          <ac:chgData name="유승현" userId="52386040-8914-4c78-b32c-557da863bdb6" providerId="ADAL" clId="{E8D93B7B-D8D4-4C67-A42A-E2509F0391A2}" dt="2023-12-04T11:04:20.531" v="2414" actId="20577"/>
          <ac:spMkLst>
            <pc:docMk/>
            <pc:sldMk cId="2485117319" sldId="314"/>
            <ac:spMk id="3" creationId="{32AA2325-4A28-4863-4F1A-C15BCC3F65A6}"/>
          </ac:spMkLst>
        </pc:spChg>
        <pc:picChg chg="del">
          <ac:chgData name="유승현" userId="52386040-8914-4c78-b32c-557da863bdb6" providerId="ADAL" clId="{E8D93B7B-D8D4-4C67-A42A-E2509F0391A2}" dt="2023-12-04T11:02:39.966" v="2379" actId="478"/>
          <ac:picMkLst>
            <pc:docMk/>
            <pc:sldMk cId="2485117319" sldId="314"/>
            <ac:picMk id="4" creationId="{2BB82797-80E9-0D8E-01B8-EB8B9B05B491}"/>
          </ac:picMkLst>
        </pc:picChg>
        <pc:picChg chg="add mod">
          <ac:chgData name="유승현" userId="52386040-8914-4c78-b32c-557da863bdb6" providerId="ADAL" clId="{E8D93B7B-D8D4-4C67-A42A-E2509F0391A2}" dt="2023-12-04T11:04:31.867" v="2416" actId="14100"/>
          <ac:picMkLst>
            <pc:docMk/>
            <pc:sldMk cId="2485117319" sldId="314"/>
            <ac:picMk id="5" creationId="{239B0AE6-FE56-0827-507A-4402F9EB5D23}"/>
          </ac:picMkLst>
        </pc:picChg>
        <pc:picChg chg="del">
          <ac:chgData name="유승현" userId="52386040-8914-4c78-b32c-557da863bdb6" providerId="ADAL" clId="{E8D93B7B-D8D4-4C67-A42A-E2509F0391A2}" dt="2023-12-04T11:02:38.899" v="2378" actId="478"/>
          <ac:picMkLst>
            <pc:docMk/>
            <pc:sldMk cId="2485117319" sldId="314"/>
            <ac:picMk id="7" creationId="{A76D83B9-811B-050A-ED4F-B0E2B7B6801E}"/>
          </ac:picMkLst>
        </pc:picChg>
      </pc:sldChg>
      <pc:sldChg chg="addSp delSp modSp add mod">
        <pc:chgData name="유승현" userId="52386040-8914-4c78-b32c-557da863bdb6" providerId="ADAL" clId="{E8D93B7B-D8D4-4C67-A42A-E2509F0391A2}" dt="2023-12-04T11:05:11.147" v="2427" actId="14100"/>
        <pc:sldMkLst>
          <pc:docMk/>
          <pc:sldMk cId="3868780326" sldId="315"/>
        </pc:sldMkLst>
        <pc:spChg chg="mod">
          <ac:chgData name="유승현" userId="52386040-8914-4c78-b32c-557da863bdb6" providerId="ADAL" clId="{E8D93B7B-D8D4-4C67-A42A-E2509F0391A2}" dt="2023-12-04T11:04:40.980" v="2421" actId="20577"/>
          <ac:spMkLst>
            <pc:docMk/>
            <pc:sldMk cId="3868780326" sldId="315"/>
            <ac:spMk id="3" creationId="{32AA2325-4A28-4863-4F1A-C15BCC3F65A6}"/>
          </ac:spMkLst>
        </pc:spChg>
        <pc:picChg chg="add mod">
          <ac:chgData name="유승현" userId="52386040-8914-4c78-b32c-557da863bdb6" providerId="ADAL" clId="{E8D93B7B-D8D4-4C67-A42A-E2509F0391A2}" dt="2023-12-04T11:05:11.147" v="2427" actId="14100"/>
          <ac:picMkLst>
            <pc:docMk/>
            <pc:sldMk cId="3868780326" sldId="315"/>
            <ac:picMk id="4" creationId="{F6C9E9D5-79A5-B764-26CB-00566AB803FA}"/>
          </ac:picMkLst>
        </pc:picChg>
        <pc:picChg chg="del">
          <ac:chgData name="유승현" userId="52386040-8914-4c78-b32c-557da863bdb6" providerId="ADAL" clId="{E8D93B7B-D8D4-4C67-A42A-E2509F0391A2}" dt="2023-12-04T11:04:42.642" v="2422" actId="478"/>
          <ac:picMkLst>
            <pc:docMk/>
            <pc:sldMk cId="3868780326" sldId="315"/>
            <ac:picMk id="5" creationId="{239B0AE6-FE56-0827-507A-4402F9EB5D23}"/>
          </ac:picMkLst>
        </pc:picChg>
      </pc:sldChg>
      <pc:sldChg chg="addSp delSp modSp add mod">
        <pc:chgData name="유승현" userId="52386040-8914-4c78-b32c-557da863bdb6" providerId="ADAL" clId="{E8D93B7B-D8D4-4C67-A42A-E2509F0391A2}" dt="2023-12-04T11:09:12.597" v="2481" actId="1076"/>
        <pc:sldMkLst>
          <pc:docMk/>
          <pc:sldMk cId="1547727515" sldId="316"/>
        </pc:sldMkLst>
        <pc:spChg chg="mod">
          <ac:chgData name="유승현" userId="52386040-8914-4c78-b32c-557da863bdb6" providerId="ADAL" clId="{E8D93B7B-D8D4-4C67-A42A-E2509F0391A2}" dt="2023-12-04T11:08:26.373" v="2463" actId="20577"/>
          <ac:spMkLst>
            <pc:docMk/>
            <pc:sldMk cId="1547727515" sldId="316"/>
            <ac:spMk id="3" creationId="{32AA2325-4A28-4863-4F1A-C15BCC3F65A6}"/>
          </ac:spMkLst>
        </pc:spChg>
        <pc:picChg chg="del">
          <ac:chgData name="유승현" userId="52386040-8914-4c78-b32c-557da863bdb6" providerId="ADAL" clId="{E8D93B7B-D8D4-4C67-A42A-E2509F0391A2}" dt="2023-12-04T11:08:33.166" v="2464" actId="478"/>
          <ac:picMkLst>
            <pc:docMk/>
            <pc:sldMk cId="1547727515" sldId="316"/>
            <ac:picMk id="4" creationId="{AFBFCB3B-3A4B-7B40-1267-E100F6C62E1C}"/>
          </ac:picMkLst>
        </pc:picChg>
        <pc:picChg chg="add mod">
          <ac:chgData name="유승현" userId="52386040-8914-4c78-b32c-557da863bdb6" providerId="ADAL" clId="{E8D93B7B-D8D4-4C67-A42A-E2509F0391A2}" dt="2023-12-04T11:08:55.071" v="2472" actId="14100"/>
          <ac:picMkLst>
            <pc:docMk/>
            <pc:sldMk cId="1547727515" sldId="316"/>
            <ac:picMk id="5" creationId="{4578F27B-F783-4B3B-45AE-859857977946}"/>
          </ac:picMkLst>
        </pc:picChg>
        <pc:picChg chg="add mod">
          <ac:chgData name="유승현" userId="52386040-8914-4c78-b32c-557da863bdb6" providerId="ADAL" clId="{E8D93B7B-D8D4-4C67-A42A-E2509F0391A2}" dt="2023-12-04T11:09:12.597" v="2481" actId="1076"/>
          <ac:picMkLst>
            <pc:docMk/>
            <pc:sldMk cId="1547727515" sldId="316"/>
            <ac:picMk id="9" creationId="{43ABA55A-EAA9-B7C7-3F75-5957560DE9C0}"/>
          </ac:picMkLst>
        </pc:picChg>
      </pc:sldChg>
      <pc:sldChg chg="addSp delSp modSp add mod">
        <pc:chgData name="유승현" userId="52386040-8914-4c78-b32c-557da863bdb6" providerId="ADAL" clId="{E8D93B7B-D8D4-4C67-A42A-E2509F0391A2}" dt="2023-12-04T11:11:14.373" v="2503"/>
        <pc:sldMkLst>
          <pc:docMk/>
          <pc:sldMk cId="4072448415" sldId="317"/>
        </pc:sldMkLst>
        <pc:picChg chg="add mod">
          <ac:chgData name="유승현" userId="52386040-8914-4c78-b32c-557da863bdb6" providerId="ADAL" clId="{E8D93B7B-D8D4-4C67-A42A-E2509F0391A2}" dt="2023-12-04T11:10:05.802" v="2500" actId="1036"/>
          <ac:picMkLst>
            <pc:docMk/>
            <pc:sldMk cId="4072448415" sldId="317"/>
            <ac:picMk id="4" creationId="{8768E28C-54C2-37B3-F2E6-0A4B16CD44B7}"/>
          </ac:picMkLst>
        </pc:picChg>
        <pc:picChg chg="del">
          <ac:chgData name="유승현" userId="52386040-8914-4c78-b32c-557da863bdb6" providerId="ADAL" clId="{E8D93B7B-D8D4-4C67-A42A-E2509F0391A2}" dt="2023-12-04T11:09:21.412" v="2483" actId="478"/>
          <ac:picMkLst>
            <pc:docMk/>
            <pc:sldMk cId="4072448415" sldId="317"/>
            <ac:picMk id="5" creationId="{4578F27B-F783-4B3B-45AE-859857977946}"/>
          </ac:picMkLst>
        </pc:picChg>
        <pc:picChg chg="del">
          <ac:chgData name="유승현" userId="52386040-8914-4c78-b32c-557da863bdb6" providerId="ADAL" clId="{E8D93B7B-D8D4-4C67-A42A-E2509F0391A2}" dt="2023-12-04T11:09:22.741" v="2484" actId="478"/>
          <ac:picMkLst>
            <pc:docMk/>
            <pc:sldMk cId="4072448415" sldId="317"/>
            <ac:picMk id="9" creationId="{43ABA55A-EAA9-B7C7-3F75-5957560DE9C0}"/>
          </ac:picMkLst>
        </pc:picChg>
        <pc:picChg chg="add mod">
          <ac:chgData name="유승현" userId="52386040-8914-4c78-b32c-557da863bdb6" providerId="ADAL" clId="{E8D93B7B-D8D4-4C67-A42A-E2509F0391A2}" dt="2023-12-04T11:10:13.209" v="2501" actId="14100"/>
          <ac:picMkLst>
            <pc:docMk/>
            <pc:sldMk cId="4072448415" sldId="317"/>
            <ac:picMk id="10" creationId="{7611E8C1-F442-468A-B03D-EF4FBC90C9AB}"/>
          </ac:picMkLst>
        </pc:picChg>
        <pc:picChg chg="add del mod">
          <ac:chgData name="유승현" userId="52386040-8914-4c78-b32c-557da863bdb6" providerId="ADAL" clId="{E8D93B7B-D8D4-4C67-A42A-E2509F0391A2}" dt="2023-12-04T11:11:14.373" v="2503"/>
          <ac:picMkLst>
            <pc:docMk/>
            <pc:sldMk cId="4072448415" sldId="317"/>
            <ac:picMk id="12" creationId="{6FC406AA-59DA-DAC2-7081-F6B7D36FFD37}"/>
          </ac:picMkLst>
        </pc:picChg>
        <pc:picChg chg="add del mod">
          <ac:chgData name="유승현" userId="52386040-8914-4c78-b32c-557da863bdb6" providerId="ADAL" clId="{E8D93B7B-D8D4-4C67-A42A-E2509F0391A2}" dt="2023-12-04T11:11:14.373" v="2503"/>
          <ac:picMkLst>
            <pc:docMk/>
            <pc:sldMk cId="4072448415" sldId="317"/>
            <ac:picMk id="14" creationId="{C593F226-3858-7E84-413D-EB4975AC26A8}"/>
          </ac:picMkLst>
        </pc:picChg>
      </pc:sldChg>
      <pc:sldChg chg="modSp add mod">
        <pc:chgData name="유승현" userId="52386040-8914-4c78-b32c-557da863bdb6" providerId="ADAL" clId="{E8D93B7B-D8D4-4C67-A42A-E2509F0391A2}" dt="2023-12-04T11:11:53.943" v="2536"/>
        <pc:sldMkLst>
          <pc:docMk/>
          <pc:sldMk cId="3369501159" sldId="318"/>
        </pc:sldMkLst>
        <pc:spChg chg="mod">
          <ac:chgData name="유승현" userId="52386040-8914-4c78-b32c-557da863bdb6" providerId="ADAL" clId="{E8D93B7B-D8D4-4C67-A42A-E2509F0391A2}" dt="2023-12-04T11:11:40.540" v="2535" actId="20577"/>
          <ac:spMkLst>
            <pc:docMk/>
            <pc:sldMk cId="3369501159" sldId="318"/>
            <ac:spMk id="2" creationId="{537E1C88-627C-4655-A4FB-0BB02EDB078A}"/>
          </ac:spMkLst>
        </pc:spChg>
        <pc:spChg chg="mod">
          <ac:chgData name="유승현" userId="52386040-8914-4c78-b32c-557da863bdb6" providerId="ADAL" clId="{E8D93B7B-D8D4-4C67-A42A-E2509F0391A2}" dt="2023-12-04T11:11:53.943" v="2536"/>
          <ac:spMkLst>
            <pc:docMk/>
            <pc:sldMk cId="3369501159" sldId="318"/>
            <ac:spMk id="3" creationId="{033634FE-ADF0-4BC3-A0A9-447EA9DD096B}"/>
          </ac:spMkLst>
        </pc:spChg>
      </pc:sldChg>
      <pc:sldChg chg="addSp delSp modSp add mod">
        <pc:chgData name="유승현" userId="52386040-8914-4c78-b32c-557da863bdb6" providerId="ADAL" clId="{E8D93B7B-D8D4-4C67-A42A-E2509F0391A2}" dt="2023-12-04T11:36:06.482" v="2585" actId="962"/>
        <pc:sldMkLst>
          <pc:docMk/>
          <pc:sldMk cId="804265388" sldId="319"/>
        </pc:sldMkLst>
        <pc:spChg chg="mod">
          <ac:chgData name="유승현" userId="52386040-8914-4c78-b32c-557da863bdb6" providerId="ADAL" clId="{E8D93B7B-D8D4-4C67-A42A-E2509F0391A2}" dt="2023-12-04T11:35:42.376" v="2569" actId="20577"/>
          <ac:spMkLst>
            <pc:docMk/>
            <pc:sldMk cId="804265388" sldId="319"/>
            <ac:spMk id="8" creationId="{E5C382DB-4B42-D4B2-49A4-33466AB57F35}"/>
          </ac:spMkLst>
        </pc:spChg>
        <pc:picChg chg="del">
          <ac:chgData name="유승현" userId="52386040-8914-4c78-b32c-557da863bdb6" providerId="ADAL" clId="{E8D93B7B-D8D4-4C67-A42A-E2509F0391A2}" dt="2023-12-04T11:35:35.978" v="2539" actId="478"/>
          <ac:picMkLst>
            <pc:docMk/>
            <pc:sldMk cId="804265388" sldId="319"/>
            <ac:picMk id="4" creationId="{8768E28C-54C2-37B3-F2E6-0A4B16CD44B7}"/>
          </ac:picMkLst>
        </pc:picChg>
        <pc:picChg chg="add del mod">
          <ac:chgData name="유승현" userId="52386040-8914-4c78-b32c-557da863bdb6" providerId="ADAL" clId="{E8D93B7B-D8D4-4C67-A42A-E2509F0391A2}" dt="2023-12-04T11:35:52.193" v="2571"/>
          <ac:picMkLst>
            <pc:docMk/>
            <pc:sldMk cId="804265388" sldId="319"/>
            <ac:picMk id="5" creationId="{5E9EC52B-BB0B-DF8A-5C69-E222BF94DF75}"/>
          </ac:picMkLst>
        </pc:picChg>
        <pc:picChg chg="add del mod">
          <ac:chgData name="유승현" userId="52386040-8914-4c78-b32c-557da863bdb6" providerId="ADAL" clId="{E8D93B7B-D8D4-4C67-A42A-E2509F0391A2}" dt="2023-12-04T11:35:52.193" v="2571"/>
          <ac:picMkLst>
            <pc:docMk/>
            <pc:sldMk cId="804265388" sldId="319"/>
            <ac:picMk id="9" creationId="{C5C8077D-02F2-77AD-53A8-EACA724AAC9E}"/>
          </ac:picMkLst>
        </pc:picChg>
        <pc:picChg chg="del">
          <ac:chgData name="유승현" userId="52386040-8914-4c78-b32c-557da863bdb6" providerId="ADAL" clId="{E8D93B7B-D8D4-4C67-A42A-E2509F0391A2}" dt="2023-12-04T11:35:34.301" v="2538" actId="478"/>
          <ac:picMkLst>
            <pc:docMk/>
            <pc:sldMk cId="804265388" sldId="319"/>
            <ac:picMk id="10" creationId="{7611E8C1-F442-468A-B03D-EF4FBC90C9AB}"/>
          </ac:picMkLst>
        </pc:picChg>
        <pc:picChg chg="add del mod">
          <ac:chgData name="유승현" userId="52386040-8914-4c78-b32c-557da863bdb6" providerId="ADAL" clId="{E8D93B7B-D8D4-4C67-A42A-E2509F0391A2}" dt="2023-12-04T11:35:59.173" v="2582"/>
          <ac:picMkLst>
            <pc:docMk/>
            <pc:sldMk cId="804265388" sldId="319"/>
            <ac:picMk id="12" creationId="{CA19699E-47B8-8814-16EC-53401520BE6F}"/>
          </ac:picMkLst>
        </pc:picChg>
        <pc:picChg chg="add del mod">
          <ac:chgData name="유승현" userId="52386040-8914-4c78-b32c-557da863bdb6" providerId="ADAL" clId="{E8D93B7B-D8D4-4C67-A42A-E2509F0391A2}" dt="2023-12-04T11:35:59.173" v="2582"/>
          <ac:picMkLst>
            <pc:docMk/>
            <pc:sldMk cId="804265388" sldId="319"/>
            <ac:picMk id="14" creationId="{54429666-D6EF-63D5-A4C4-5C8099C4020C}"/>
          </ac:picMkLst>
        </pc:picChg>
        <pc:picChg chg="add mod">
          <ac:chgData name="유승현" userId="52386040-8914-4c78-b32c-557da863bdb6" providerId="ADAL" clId="{E8D93B7B-D8D4-4C67-A42A-E2509F0391A2}" dt="2023-12-04T11:36:06.482" v="2585" actId="962"/>
          <ac:picMkLst>
            <pc:docMk/>
            <pc:sldMk cId="804265388" sldId="319"/>
            <ac:picMk id="16" creationId="{02F45D45-647E-F5F0-5035-8BC948EEB465}"/>
          </ac:picMkLst>
        </pc:picChg>
      </pc:sldChg>
      <pc:sldChg chg="addSp delSp modSp add del mod">
        <pc:chgData name="유승현" userId="52386040-8914-4c78-b32c-557da863bdb6" providerId="ADAL" clId="{E8D93B7B-D8D4-4C67-A42A-E2509F0391A2}" dt="2023-12-04T11:36:22.334" v="2591" actId="2696"/>
        <pc:sldMkLst>
          <pc:docMk/>
          <pc:sldMk cId="1520010742" sldId="320"/>
        </pc:sldMkLst>
        <pc:picChg chg="add mod">
          <ac:chgData name="유승현" userId="52386040-8914-4c78-b32c-557da863bdb6" providerId="ADAL" clId="{E8D93B7B-D8D4-4C67-A42A-E2509F0391A2}" dt="2023-12-04T11:36:19.919" v="2590" actId="962"/>
          <ac:picMkLst>
            <pc:docMk/>
            <pc:sldMk cId="1520010742" sldId="320"/>
            <ac:picMk id="4" creationId="{4CAEEAF0-6FD7-0D5F-CDE1-BC9E7EEB2145}"/>
          </ac:picMkLst>
        </pc:picChg>
        <pc:picChg chg="del">
          <ac:chgData name="유승현" userId="52386040-8914-4c78-b32c-557da863bdb6" providerId="ADAL" clId="{E8D93B7B-D8D4-4C67-A42A-E2509F0391A2}" dt="2023-12-04T11:36:12.918" v="2587" actId="478"/>
          <ac:picMkLst>
            <pc:docMk/>
            <pc:sldMk cId="1520010742" sldId="320"/>
            <ac:picMk id="16" creationId="{02F45D45-647E-F5F0-5035-8BC948EEB465}"/>
          </ac:picMkLst>
        </pc:picChg>
      </pc:sldChg>
      <pc:sldChg chg="addSp delSp modSp add mod">
        <pc:chgData name="유승현" userId="52386040-8914-4c78-b32c-557da863bdb6" providerId="ADAL" clId="{E8D93B7B-D8D4-4C67-A42A-E2509F0391A2}" dt="2023-12-04T11:36:42.153" v="2595" actId="27614"/>
        <pc:sldMkLst>
          <pc:docMk/>
          <pc:sldMk cId="4042226375" sldId="320"/>
        </pc:sldMkLst>
        <pc:picChg chg="add mod">
          <ac:chgData name="유승현" userId="52386040-8914-4c78-b32c-557da863bdb6" providerId="ADAL" clId="{E8D93B7B-D8D4-4C67-A42A-E2509F0391A2}" dt="2023-12-04T11:36:42.153" v="2595" actId="27614"/>
          <ac:picMkLst>
            <pc:docMk/>
            <pc:sldMk cId="4042226375" sldId="320"/>
            <ac:picMk id="4" creationId="{44DFF7CA-8DD5-D3BA-AE56-D067DDA995F1}"/>
          </ac:picMkLst>
        </pc:picChg>
        <pc:picChg chg="del">
          <ac:chgData name="유승현" userId="52386040-8914-4c78-b32c-557da863bdb6" providerId="ADAL" clId="{E8D93B7B-D8D4-4C67-A42A-E2509F0391A2}" dt="2023-12-04T11:36:25.171" v="2593" actId="478"/>
          <ac:picMkLst>
            <pc:docMk/>
            <pc:sldMk cId="4042226375" sldId="320"/>
            <ac:picMk id="16" creationId="{02F45D45-647E-F5F0-5035-8BC948EEB465}"/>
          </ac:picMkLst>
        </pc:picChg>
      </pc:sldChg>
      <pc:sldChg chg="addSp delSp modSp add mod">
        <pc:chgData name="유승현" userId="52386040-8914-4c78-b32c-557da863bdb6" providerId="ADAL" clId="{E8D93B7B-D8D4-4C67-A42A-E2509F0391A2}" dt="2023-12-04T11:37:40.991" v="2599" actId="27614"/>
        <pc:sldMkLst>
          <pc:docMk/>
          <pc:sldMk cId="1870250342" sldId="321"/>
        </pc:sldMkLst>
        <pc:picChg chg="del">
          <ac:chgData name="유승현" userId="52386040-8914-4c78-b32c-557da863bdb6" providerId="ADAL" clId="{E8D93B7B-D8D4-4C67-A42A-E2509F0391A2}" dt="2023-12-04T11:37:36.989" v="2597" actId="478"/>
          <ac:picMkLst>
            <pc:docMk/>
            <pc:sldMk cId="1870250342" sldId="321"/>
            <ac:picMk id="4" creationId="{44DFF7CA-8DD5-D3BA-AE56-D067DDA995F1}"/>
          </ac:picMkLst>
        </pc:picChg>
        <pc:picChg chg="add mod">
          <ac:chgData name="유승현" userId="52386040-8914-4c78-b32c-557da863bdb6" providerId="ADAL" clId="{E8D93B7B-D8D4-4C67-A42A-E2509F0391A2}" dt="2023-12-04T11:37:40.991" v="2599" actId="27614"/>
          <ac:picMkLst>
            <pc:docMk/>
            <pc:sldMk cId="1870250342" sldId="321"/>
            <ac:picMk id="5" creationId="{E319063D-56FD-18E7-0E85-ADFE1D4C1778}"/>
          </ac:picMkLst>
        </pc:picChg>
      </pc:sldChg>
      <pc:sldChg chg="addSp delSp modSp add mod ord">
        <pc:chgData name="유승현" userId="52386040-8914-4c78-b32c-557da863bdb6" providerId="ADAL" clId="{E8D93B7B-D8D4-4C67-A42A-E2509F0391A2}" dt="2023-12-04T11:38:26.483" v="2611"/>
        <pc:sldMkLst>
          <pc:docMk/>
          <pc:sldMk cId="1839469035" sldId="322"/>
        </pc:sldMkLst>
        <pc:picChg chg="add mod">
          <ac:chgData name="유승현" userId="52386040-8914-4c78-b32c-557da863bdb6" providerId="ADAL" clId="{E8D93B7B-D8D4-4C67-A42A-E2509F0391A2}" dt="2023-12-04T11:38:25.270" v="2609"/>
          <ac:picMkLst>
            <pc:docMk/>
            <pc:sldMk cId="1839469035" sldId="322"/>
            <ac:picMk id="2" creationId="{B40FBC4A-AC0A-8E39-DCE8-72345C19105B}"/>
          </ac:picMkLst>
        </pc:picChg>
        <pc:picChg chg="del">
          <ac:chgData name="유승현" userId="52386040-8914-4c78-b32c-557da863bdb6" providerId="ADAL" clId="{E8D93B7B-D8D4-4C67-A42A-E2509F0391A2}" dt="2023-12-04T11:38:18.054" v="2604" actId="478"/>
          <ac:picMkLst>
            <pc:docMk/>
            <pc:sldMk cId="1839469035" sldId="322"/>
            <ac:picMk id="5" creationId="{E319063D-56FD-18E7-0E85-ADFE1D4C1778}"/>
          </ac:picMkLst>
        </pc:picChg>
      </pc:sldChg>
      <pc:sldChg chg="delSp add del mod">
        <pc:chgData name="유승현" userId="52386040-8914-4c78-b32c-557da863bdb6" providerId="ADAL" clId="{E8D93B7B-D8D4-4C67-A42A-E2509F0391A2}" dt="2023-12-04T11:51:25.024" v="2619" actId="47"/>
        <pc:sldMkLst>
          <pc:docMk/>
          <pc:sldMk cId="2023804566" sldId="323"/>
        </pc:sldMkLst>
        <pc:picChg chg="del">
          <ac:chgData name="유승현" userId="52386040-8914-4c78-b32c-557da863bdb6" providerId="ADAL" clId="{E8D93B7B-D8D4-4C67-A42A-E2509F0391A2}" dt="2023-12-04T11:51:15.718" v="2617" actId="478"/>
          <ac:picMkLst>
            <pc:docMk/>
            <pc:sldMk cId="2023804566" sldId="323"/>
            <ac:picMk id="2" creationId="{B40FBC4A-AC0A-8E39-DCE8-72345C19105B}"/>
          </ac:picMkLst>
        </pc:picChg>
      </pc:sldChg>
      <pc:sldChg chg="add del">
        <pc:chgData name="유승현" userId="52386040-8914-4c78-b32c-557da863bdb6" providerId="ADAL" clId="{E8D93B7B-D8D4-4C67-A42A-E2509F0391A2}" dt="2023-12-04T11:55:24.212" v="3226"/>
        <pc:sldMkLst>
          <pc:docMk/>
          <pc:sldMk cId="2087869182" sldId="323"/>
        </pc:sldMkLst>
      </pc:sldChg>
      <pc:sldMasterChg chg="delSldLayout">
        <pc:chgData name="유승현" userId="52386040-8914-4c78-b32c-557da863bdb6" providerId="ADAL" clId="{E8D93B7B-D8D4-4C67-A42A-E2509F0391A2}" dt="2023-12-04T11:51:31.098" v="2620" actId="47"/>
        <pc:sldMasterMkLst>
          <pc:docMk/>
          <pc:sldMasterMk cId="1928452137" sldId="2147483666"/>
        </pc:sldMasterMkLst>
        <pc:sldLayoutChg chg="del">
          <pc:chgData name="유승현" userId="52386040-8914-4c78-b32c-557da863bdb6" providerId="ADAL" clId="{E8D93B7B-D8D4-4C67-A42A-E2509F0391A2}" dt="2023-12-04T11:38:15.557" v="2603" actId="47"/>
          <pc:sldLayoutMkLst>
            <pc:docMk/>
            <pc:sldMasterMk cId="1928452137" sldId="2147483666"/>
            <pc:sldLayoutMk cId="4026250860" sldId="2147483685"/>
          </pc:sldLayoutMkLst>
        </pc:sldLayoutChg>
        <pc:sldLayoutChg chg="del">
          <pc:chgData name="유승현" userId="52386040-8914-4c78-b32c-557da863bdb6" providerId="ADAL" clId="{E8D93B7B-D8D4-4C67-A42A-E2509F0391A2}" dt="2023-12-04T11:51:31.098" v="2620" actId="47"/>
          <pc:sldLayoutMkLst>
            <pc:docMk/>
            <pc:sldMasterMk cId="1928452137" sldId="2147483666"/>
            <pc:sldLayoutMk cId="2290034707" sldId="2147483701"/>
          </pc:sldLayoutMkLst>
        </pc:sldLayoutChg>
        <pc:sldLayoutChg chg="del">
          <pc:chgData name="유승현" userId="52386040-8914-4c78-b32c-557da863bdb6" providerId="ADAL" clId="{E8D93B7B-D8D4-4C67-A42A-E2509F0391A2}" dt="2023-12-04T11:38:29.114" v="2612" actId="47"/>
          <pc:sldLayoutMkLst>
            <pc:docMk/>
            <pc:sldMasterMk cId="1928452137" sldId="2147483666"/>
            <pc:sldLayoutMk cId="1232786057" sldId="214748370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4DC2F0-1494-4012-98C6-0C32B96C5883}" type="datetime1">
              <a:rPr lang="ko-KR" altLang="en-US" smtClean="0">
                <a:latin typeface="+mj-ea"/>
                <a:ea typeface="+mj-ea"/>
              </a:rPr>
              <a:t>2024-02-22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3:02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1 123 24575,'573'0'0,"-556"-1"0,0-1 0,-1-1 0,0 0 0,0-1 0,21-8 0,-19 5 0,1 2 0,-1 0 0,1 1 0,22-2 0,126 7 0,25-2 0,-101-11 0,-54 6 0,42-1 0,55 8 0,50-2 0,-103-12 0,-56 8 0,47-3 0,491 7 0,-270 3 0,-271-4-455,-1 0 0,42-10 0,-42 7-6371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6:44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24575,'0'9'0,"0"11"0,0 7 0,0 4 0,0 0 0,0 0 0,0-2 0,0 0 0,0 3 0,0-4-8191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6:50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24575,'0'620'-1365,"0"-595"-5461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6:51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24575,'0'4'0,"0"6"0,0 6 0,0 9 0,0 5 0,0 1 0,0 0 0,0-1 0,0-1 0,0-1 0,0-1 0,0 4 0,0 1 0,0-1 0,0-1 0,0-5-8191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6:52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24575,'0'634'-1365,"0"-606"-5461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6:53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24575,'0'530'-1365,"0"-502"-5461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6:55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24575,'12'0'0,"2"0"0,0 0 0,1 1 0,16 3 0,-26-3 0,0 1 0,1 0 0,-1 0 0,0 0 0,0 0 0,0 1 0,0 0 0,-1 0 0,1 0 0,-1 1 0,6 5 0,0 0 0,0-1 0,0 0 0,1-1 0,22 11 0,-22-13 0,-1 1 0,1 0 0,-1 1 0,0 0 0,13 13 0,-19-16 0,0 0 0,0-1 0,0 1 0,0-1 0,0 0 0,1-1 0,0 1 0,-1-1 0,1 0 0,0 0 0,0 0 0,0-1 0,1 1 0,-1-1 0,0 0 0,0-1 0,1 0 0,-1 1 0,0-2 0,1 1 0,-1 0 0,0-1 0,0 0 0,0-1 0,1 1 0,-1-1 0,-1 0 0,1 0 0,0 0 0,0-1 0,-1 0 0,1 0 0,-1 0 0,6-5 0,0-1-195,1 0 0,-2-1 0,1-1 0,-1 1 0,-1-1 0,12-21 0,-9 10-6631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6:56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24575,'1'2'0,"0"0"0,0 0 0,0 0 0,1 0 0,-1 0 0,1 0 0,-1 0 0,1-1 0,0 1 0,-1-1 0,1 1 0,0-1 0,0 1 0,0-1 0,3 1 0,4 5 0,10 7 0,0 0 0,-2 2 0,0 0 0,0 2 0,-2-1 0,0 2 0,-1 0 0,14 25 0,-25-38 0,-1-1 0,2 0 0,-1 0 0,0-1 0,1 1 0,0-1 0,0 0 0,0 0 0,1 0 0,-1 0 0,1-1 0,0 1 0,0-1 0,0-1 0,0 1 0,1-1 0,-1 0 0,1 0 0,-1 0 0,1-1 0,0 0 0,0 0 0,-1 0 0,1-1 0,0 0 0,0 0 0,0-1 0,0 1 0,-1-1 0,8-2 0,-8 2-170,-1 0-1,0-1 0,0 1 1,0-1-1,0 0 0,0 0 1,5-4-1,4-5-6655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6:58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24575,'8'6'0,"1"-1"0,0 1 0,0-1 0,1-1 0,-1 0 0,1 0 0,20 5 0,-21-7 0,15 8 0,-2 0 0,1 1 0,-2 1 0,1 2 0,31 25 0,-23-17 0,-1 0 0,-24-17 0,1 0 0,0 0 0,-1-1 0,1 0 0,1 0 0,-1-1 0,1 0 0,-1 0 0,1 0 0,0-1 0,0 0 0,13 2 0,-13-3 0,-1-1 0,1 0 0,0 0 0,0 0 0,-1-1 0,1 0 0,-1-1 0,1 1 0,-1-1 0,1-1 0,-1 1 0,0-1 0,10-6 0,-3 0 0,-1-1 0,-1 0 0,1 0 0,17-24 0,-20 23-341,1 2 0,-1-1-1,15-10 1,4 1-6485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7:00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24575,'18'0'0,"-1"1"0,34 5 0,-43-4 0,-1 0 0,1 0 0,-1 1 0,0 0 0,0 1 0,0-1 0,0 1 0,12 9 0,-9-5 0,0-1 0,0 0 0,1-1 0,0-1 0,0 1 0,1-2 0,0 0 0,0 0 0,0-1 0,21 3 0,-26-5 0,1 0 0,0-1 0,-1 0 0,1 0 0,0-1 0,-1 0 0,1 0 0,-1-1 0,1 0 0,-1 0 0,0-1 0,0 0 0,0 0 0,0 0 0,0-1 0,-1 0 0,1-1 0,6-6 0,20-24-35,-28 28-86,1 0 0,0 0 1,0 1-1,0 0 0,1 0 0,0 1 0,0 0 0,0 0 0,1 0 0,8-3 0,7 1-6705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7:01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24575,'0'2'0,"0"1"0,1-1 0,-1 0 0,1 0 0,-1 0 0,1-1 0,0 1 0,0 0 0,0 0 0,0 0 0,0 0 0,0-1 0,0 1 0,0 0 0,3 2 0,28 21 0,-14-11 0,1 2 0,-8-7 0,0 1 0,0-1 0,-1 2 0,0-1 0,-1 1 0,0 1 0,-1 0 0,0 0 0,10 22 0,-17-31 0,2 6 0,0 0 0,1 0 0,0 0 0,9 13 0,-11-20 0,1 1 0,-1 0 0,1 0 0,0-1 0,0 0 0,0 1 0,0-1 0,0 0 0,0-1 0,1 1 0,-1 0 0,0-1 0,1 0 0,0 0 0,4 1 0,-2-1 0,-1 0 0,1 0 0,0 0 0,-1-1 0,1 0 0,0 0 0,-1-1 0,1 1 0,-1-1 0,1 0 0,-1-1 0,1 1 0,8-5 0,-6 2 0,-1-1 0,1 0 0,-1-1 0,0 0 0,0 0 0,0 0 0,9-13 0,-6 9 0,1 1 0,0 0 0,0 1 0,0 0 0,1 0 0,1 1 0,-1 1 0,1 0 0,14-4 0,-9 4 0,-1-2 0,0 0 0,-1-1 0,24-17 0,39-40-1365,-60 48-5461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3:08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0 194 24575,'1531'0'0,"-1511"-1"0,1-1 0,-1-2 0,0 0 0,34-11 0,-32 8 0,0 1 0,0 1 0,37-4 0,9 7 0,102-11 0,-106 6 0,108 3 0,-169 4 0,7 0 0,-1-2 0,1 1 0,-1-1 0,0-1 0,1 1 0,-1-2 0,0 1 0,-1-1 0,16-9 0,-11 5 0,0 2 0,1 0 0,16-5 0,5 1 0,-10 2 0,0 2 0,0 0 0,41-3 0,-21 4-1365,-28-1-5461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7:03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24575,'36'0'0,"0"1"0,44 7 0,-67-5 0,0 0 0,0 1 0,0 0 0,0 1 0,-1 1 0,0 0 0,0 0 0,0 1 0,12 10 0,-16-12 0,-1 0 0,1-1 0,0 0 0,0 0 0,1-1 0,-1 0 0,1-1 0,0 0 0,0 0 0,-1-1 0,1 0 0,0 0 0,0-1 0,0-1 0,18-2 0,-18 2 0,0-1 0,0 0 0,0 0 0,0-1 0,-1 0 0,1 0 0,-1-1 0,0-1 0,0 1 0,0-1 0,-1-1 0,1 1 0,-1-1 0,0 0 0,8-11 0,29-43-1365,-32 41-5461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7:04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24575,'3'0'0,"0"0"0,0 1 0,0 0 0,0-1 0,0 1 0,0 1 0,0-1 0,0 0 0,0 1 0,0-1 0,4 4 0,31 28 0,-15-12 0,-10-11 0,-1 0 0,0 0 0,-1 2 0,-1-1 0,0 1 0,13 20 0,-12-15 0,-3-4 0,1 1 0,0-1 0,19 19 0,-25-29 0,1 1 0,0-1 0,1 0 0,-1 0 0,0-1 0,1 1 0,0-1 0,-1 0 0,1 0 0,0 0 0,0-1 0,0 0 0,0 0 0,1 0 0,5 0 0,8 1 0,1-2 0,-1 0 0,1-1 0,-1-1 0,0 0 0,0-2 0,0 0 0,0-1 0,0-1 0,-1-1 0,33-17 0,218-128 0,-238 135-1365,-4 1-5461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7:13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24575,'-1'23'0,"2"0"0,1 0 0,0 0 0,2-1 0,7 26 0,-9-41 0,1 0 0,0 0 0,0 0 0,0 0 0,1 0 0,0 0 0,1-1 0,-1 0 0,1 0 0,0 0 0,1-1 0,-1 0 0,1 0 0,0 0 0,1 0 0,-1-1 0,1 0 0,0-1 0,7 4 0,6 4 0,0 0 0,-1 2 0,0 0 0,-1 1 0,0 1 0,16 19 0,-26-27 0,8 9 0,-1 0 0,-1 1 0,0 1 0,12 21 0,4 25 0,-26-51 0,2 0 0,0 0 0,0 0 0,1-1 0,1 0 0,0 0 0,13 13 0,-21-24 0,1-1 0,-1 1 0,0-1 0,1 1 0,-1-1 0,1 1 0,-1-1 0,1 1 0,-1-1 0,1 0 0,0 1 0,-1-1 0,1 0 0,-1 0 0,1 1 0,0-1 0,-1 0 0,1 0 0,0 0 0,-1 0 0,1 0 0,-1 0 0,1 0 0,0 0 0,-1 0 0,1 0 0,0 0 0,-1 0 0,1 0 0,0-1 0,-1 1 0,1 0 0,-1 0 0,1-1 0,0 1 0,-1 0 0,1-1 0,-1 1 0,1-1 0,-1 1 0,1 0 0,-1-1 0,0 1 0,1-1 0,-1 0 0,0 1 0,1-1 0,-1 1 0,0-1 0,1 1 0,-1-1 0,0 0 0,0 1 0,0-1 0,0 0 0,0 1 0,1-1 0,-2-1 0,7-42 0,-6 42 0,0-46 0,-1 32 0,0 0 0,2 1 0,0-1 0,6-29 0,-6 41 0,1-1 0,-1 1 0,1 0 0,0 0 0,0 0 0,0 0 0,1 0 0,-1 1 0,1-1 0,0 1 0,0 0 0,0 0 0,1 0 0,-1 0 0,1 0 0,0 1 0,-1-1 0,1 1 0,0 0 0,0 0 0,9-2 0,9-1 0,0 1 0,1 1 0,-1 2 0,1 0 0,-1 1 0,29 4 0,15-1 0,199-3 0,-253 0 0,-1-1 0,0-1 0,1 0 0,-1 0 0,0-1 0,0 0 0,17-9 0,5-4 0,32-22 0,-39 22 0,1 0 0,34-13 0,52-22-1365,-99 44-5461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7:16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24575,'1400'0'0,"-1379"-1"0,0-2 0,0 0 0,-1-1 0,33-11 0,-31 8 0,1 1 0,0 1 0,33-3 0,125 8 69,-93 1-1503,-60-1-5392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7:25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24575,'8'1'0,"1"0"0,0 0 0,0 1 0,11 4 0,20 4 0,42-3 0,152-6 0,-105-3 0,634 2 0,-728-2 0,56-9 0,17-2 0,436 10 0,-280 5 0,88-2-1365,-330 0-5461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07:23:54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1 656 24575,'19'-21'0,"22"-31"0,12-13 0,-22 33 0,1 2 0,2 2 0,1 1 0,44-26 0,162-80 0,-178 101 0,41-18 0,187-61 0,-271 105 0,0 1 0,0 1 0,0 1 0,28-1 0,84 7 0,-48 0 0,10-4 0,118 6 0,-182-2 0,0 1 0,0 2 0,0 1 0,56 21 0,-50-14 0,-2 2 0,0 1 0,60 41 0,-79-46 0,1 1 0,0-1 0,1-1 0,0 0 0,1-1 0,21 8 0,38 13 0,89 51 0,-97-46 0,123 47 0,-163-73 0,0 1 0,-1 2 0,45 27 0,-62-34 15,1 1 0,0-2 0,0 0 0,0 0 0,1-1 0,-1 0 0,17 2 0,-1-3-510,0-1 0,36-1 0,-31-2-6331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07:23:56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2251 88 24575,'0'-1'0,"0"0"0,-1-1 0,0 1 0,1 0 0,-1 0 0,1 0 0,-1 0 0,0 0 0,0 1 0,1-1 0,-1 0 0,0 0 0,0 0 0,0 1 0,0-1 0,0 0 0,0 1 0,0-1 0,0 1 0,-1-1 0,1 1 0,0 0 0,0-1 0,0 1 0,0 0 0,-3 0 0,-37-6 0,35 6 0,-206-6 0,136 7 0,-92-10 0,50-2 0,-137 4 0,234 6 0,0-1 0,-40-9 0,36 6 0,-37-4 0,-344 6 0,208 5 0,-242-2 0,455 2 0,-1 0 0,1 1 0,-1 0 0,1 1 0,-1 1 0,0 0 0,-1 1 0,21 12 0,-11-7 0,43 16 0,77 11 0,-79-23 0,113 43 0,127 45 0,-235-82 0,-30-9 0,-12-3 0,-1-1 0,1-1 0,1-2 0,40 4 0,-164-16 0,-107-23 0,19 8 0,108 15 0,-93-21 0,77 8 0,-147-13 0,142 21 58,-42-2-1481,111 14-5403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07:24:03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 1 24575,'-5'0'0,"-6"0"0,-6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07:24:04.5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07:24:18.3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6930 1 24575,'1'3'0,"-1"0"0,0 1 0,0-1 0,0 1 0,0-1 0,0 0 0,-1 1 0,0-1 0,0 0 0,0 1 0,0-1 0,0 0 0,-1 0 0,1 0 0,-1 0 0,0 0 0,0 0 0,0 0 0,0-1 0,0 1 0,-1-1 0,1 1 0,-1-1 0,0 0 0,1 0 0,-1 0 0,0-1 0,0 1 0,0-1 0,-4 2 0,-8 3 0,1-2 0,-1 1 0,1-2 0,-1 0 0,0-1 0,-19 1 0,-97-5 0,64-1 0,-1396 0 0,782 5 0,-1599-2 0,2252 2 0,0 0 0,0 3 0,-45 12 0,40-9 0,1-1 0,-36 3 0,-308-6 0,193-7 0,-915 3 0,1060 2 107,-48 8-1,24-1-1684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3:13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24575,'1610'0'0,"-1571"-2"0,54-9 0,-53 4 0,52 0 0,70 9 0,122-4 0,-216-6 0,76-19 0,-87 16 0,27-8 0,-34 7 0,0 2 0,1 3 0,61-2 0,64 10-1365,-153-1-5461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07:24:20.6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24575,'-1'0'-8191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07:24:21.2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3:16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24575,'0'-1'0,"0"0"0,1 0 0,-1 0 0,1 0 0,-1 0 0,1 0 0,0 0 0,-1 0 0,1 0 0,0 1 0,-1-1 0,1 0 0,0 0 0,0 1 0,0-1 0,0 1 0,0-1 0,0 1 0,0-1 0,0 1 0,0-1 0,0 1 0,0 0 0,0 0 0,0-1 0,2 1 0,35-5 0,-33 5 0,321-5 0,-179 7 0,-53-4 0,103 5 0,-118 9 0,-51-7 0,45 3 0,-16-2-1365,-29-1-5461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3:20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24575,'991'0'-1365,"-963"0"-5461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6:40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24575,'1'94'0,"-3"101"0,-20-43 0,21-147-170,1 0-1,-1 0 0,0 0 1,0 1-1,0-1 0,-1-1 1,-4 10-1,-5 3-6655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6:41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24575,'0'675'-1365,"0"-652"-5461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6:42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24575,'0'598'-1365,"0"-575"-5461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07:56:43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24575,'0'493'-1365,"0"-470"-5461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6B577933-6CF4-4A80-8F7D-D574BAC42BBA}" type="datetime1">
              <a:rPr lang="ko-KR" altLang="en-US" smtClean="0"/>
              <a:pPr/>
              <a:t>2024-02-22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175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898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206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860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503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155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38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09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ko-KR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71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472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350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023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687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728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84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비교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customXml" Target="../ink/ink30.xml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12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customXml" Target="../ink/ink29.xml"/><Relationship Id="rId5" Type="http://schemas.openxmlformats.org/officeDocument/2006/relationships/customXml" Target="../ink/ink26.xml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customXml" Target="../ink/ink28.xml"/><Relationship Id="rId14" Type="http://schemas.openxmlformats.org/officeDocument/2006/relationships/customXml" Target="../ink/ink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46.png"/><Relationship Id="rId21" Type="http://schemas.openxmlformats.org/officeDocument/2006/relationships/image" Target="../media/image37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50.png"/><Relationship Id="rId50" Type="http://schemas.openxmlformats.org/officeDocument/2006/relationships/customXml" Target="../ink/ink24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29" Type="http://schemas.openxmlformats.org/officeDocument/2006/relationships/image" Target="../media/image41.png"/><Relationship Id="rId11" Type="http://schemas.openxmlformats.org/officeDocument/2006/relationships/image" Target="../media/image32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45.png"/><Relationship Id="rId40" Type="http://schemas.openxmlformats.org/officeDocument/2006/relationships/customXml" Target="../ink/ink19.xml"/><Relationship Id="rId45" Type="http://schemas.openxmlformats.org/officeDocument/2006/relationships/image" Target="../media/image49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51.png"/><Relationship Id="rId10" Type="http://schemas.openxmlformats.org/officeDocument/2006/relationships/customXml" Target="../ink/ink4.xml"/><Relationship Id="rId19" Type="http://schemas.openxmlformats.org/officeDocument/2006/relationships/image" Target="../media/image36.png"/><Relationship Id="rId31" Type="http://schemas.openxmlformats.org/officeDocument/2006/relationships/image" Target="../media/image42.png"/><Relationship Id="rId44" Type="http://schemas.openxmlformats.org/officeDocument/2006/relationships/customXml" Target="../ink/ink21.xml"/><Relationship Id="rId4" Type="http://schemas.openxmlformats.org/officeDocument/2006/relationships/customXml" Target="../ink/ink1.xml"/><Relationship Id="rId9" Type="http://schemas.openxmlformats.org/officeDocument/2006/relationships/image" Target="../media/image31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40.png"/><Relationship Id="rId30" Type="http://schemas.openxmlformats.org/officeDocument/2006/relationships/customXml" Target="../ink/ink14.xml"/><Relationship Id="rId35" Type="http://schemas.openxmlformats.org/officeDocument/2006/relationships/image" Target="../media/image44.png"/><Relationship Id="rId43" Type="http://schemas.openxmlformats.org/officeDocument/2006/relationships/image" Target="../media/image48.png"/><Relationship Id="rId48" Type="http://schemas.openxmlformats.org/officeDocument/2006/relationships/customXml" Target="../ink/ink23.xml"/><Relationship Id="rId8" Type="http://schemas.openxmlformats.org/officeDocument/2006/relationships/customXml" Target="../ink/ink3.xml"/><Relationship Id="rId51" Type="http://schemas.openxmlformats.org/officeDocument/2006/relationships/image" Target="../media/image52.png"/><Relationship Id="rId3" Type="http://schemas.openxmlformats.org/officeDocument/2006/relationships/image" Target="../media/image27.jpg"/><Relationship Id="rId12" Type="http://schemas.openxmlformats.org/officeDocument/2006/relationships/customXml" Target="../ink/ink5.xml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33" Type="http://schemas.openxmlformats.org/officeDocument/2006/relationships/image" Target="../media/image43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0" Type="http://schemas.openxmlformats.org/officeDocument/2006/relationships/customXml" Target="../ink/ink9.xml"/><Relationship Id="rId41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ko-KR" altLang="en-US" dirty="0"/>
              <a:t>교내 버스 이용하기 프로그램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ko-KR" altLang="en-US" dirty="0"/>
              <a:t>유승현</a:t>
            </a:r>
            <a:r>
              <a:rPr lang="en-US" altLang="ko-KR" dirty="0"/>
              <a:t>(202013833)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255488"/>
            <a:ext cx="8421688" cy="1325563"/>
          </a:xfrm>
        </p:spPr>
        <p:txBody>
          <a:bodyPr rtlCol="0"/>
          <a:lstStyle/>
          <a:p>
            <a:pPr rtl="0"/>
            <a:r>
              <a:rPr lang="en-US" altLang="ko-KR" dirty="0"/>
              <a:t>1. </a:t>
            </a:r>
            <a:r>
              <a:rPr lang="ko-KR" altLang="en-US" dirty="0"/>
              <a:t>구현 알고리즘 설명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49D91E-D543-9DCD-8F9A-818F54DB01CB}"/>
              </a:ext>
            </a:extLst>
          </p:cNvPr>
          <p:cNvSpPr txBox="1"/>
          <p:nvPr/>
        </p:nvSpPr>
        <p:spPr>
          <a:xfrm>
            <a:off x="7053938" y="1485302"/>
            <a:ext cx="47119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현재 시간</a:t>
            </a:r>
            <a:r>
              <a:rPr lang="en-US" altLang="ko-KR" dirty="0"/>
              <a:t>,</a:t>
            </a:r>
            <a:r>
              <a:rPr lang="ko-KR" altLang="en-US" dirty="0"/>
              <a:t> 나의 위치와 목적지를 입력한다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현재 시간에  운행하고 있는 버스 객체들을 찾는다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현재 나의 위치에서 가장 가까운 버스 정류장을 찾는다</a:t>
            </a:r>
            <a:r>
              <a:rPr lang="en-US" altLang="ko-KR" dirty="0"/>
              <a:t>(</a:t>
            </a:r>
            <a:r>
              <a:rPr lang="ko-KR" altLang="en-US" dirty="0"/>
              <a:t>승차 지점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목적지에서 가장 가까운 버스 정류장을 찾는다</a:t>
            </a:r>
            <a:r>
              <a:rPr lang="en-US" altLang="ko-KR" dirty="0"/>
              <a:t>(</a:t>
            </a:r>
            <a:r>
              <a:rPr lang="ko-KR" altLang="en-US" dirty="0"/>
              <a:t>하차 지점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가장 가까운 버스정류장을 포함하는 순환노선 혹은 왕복노선 객체를 택한다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버스를 이용할 수 있다면</a:t>
            </a:r>
            <a:r>
              <a:rPr lang="en-US" altLang="ko-KR" dirty="0"/>
              <a:t>, </a:t>
            </a:r>
            <a:r>
              <a:rPr lang="ko-KR" altLang="en-US" dirty="0"/>
              <a:t> 버스이용 시간 </a:t>
            </a:r>
            <a:r>
              <a:rPr lang="en-US" altLang="ko-KR" dirty="0"/>
              <a:t>(</a:t>
            </a:r>
            <a:r>
              <a:rPr lang="ko-KR" altLang="en-US" dirty="0"/>
              <a:t>기다리기</a:t>
            </a:r>
            <a:r>
              <a:rPr lang="en-US" altLang="ko-KR" dirty="0"/>
              <a:t>+</a:t>
            </a:r>
            <a:r>
              <a:rPr lang="ko-KR" altLang="en-US" dirty="0"/>
              <a:t>타고가기</a:t>
            </a:r>
            <a:r>
              <a:rPr lang="en-US" altLang="ko-KR" dirty="0"/>
              <a:t>+</a:t>
            </a:r>
            <a:r>
              <a:rPr lang="ko-KR" altLang="en-US" dirty="0"/>
              <a:t>내려서 걷기</a:t>
            </a:r>
            <a:r>
              <a:rPr lang="en-US" altLang="ko-KR" dirty="0"/>
              <a:t>)vs </a:t>
            </a:r>
            <a:r>
              <a:rPr lang="ko-KR" altLang="en-US" dirty="0" err="1"/>
              <a:t>걸어서만</a:t>
            </a:r>
            <a:r>
              <a:rPr lang="ko-KR" altLang="en-US" dirty="0"/>
              <a:t> 가는 시간과 비교하여 결정한다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 descr="텍스트, 지도, 도표, 아틀라스이(가) 표시된 사진&#10;&#10;자동 생성된 설명">
            <a:extLst>
              <a:ext uri="{FF2B5EF4-FFF2-40B4-BE49-F238E27FC236}">
                <a16:creationId xmlns:a16="http://schemas.microsoft.com/office/drawing/2014/main" id="{A74F6CA3-3F3A-24D7-8CD7-4B48D3AF0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03" y="832603"/>
            <a:ext cx="487722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2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en-US" altLang="ko-KR" dirty="0"/>
              <a:t>2. </a:t>
            </a:r>
            <a:r>
              <a:rPr lang="ko-KR" altLang="en-US" dirty="0"/>
              <a:t>클래스 관계도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dirty="0"/>
              <a:t>클래스 관계도를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44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255488"/>
            <a:ext cx="8421688" cy="1325563"/>
          </a:xfrm>
        </p:spPr>
        <p:txBody>
          <a:bodyPr rtlCol="0"/>
          <a:lstStyle/>
          <a:p>
            <a:pPr rtl="0"/>
            <a:r>
              <a:rPr lang="en-US" altLang="ko-KR" dirty="0"/>
              <a:t>2. </a:t>
            </a:r>
            <a:r>
              <a:rPr lang="ko-KR" altLang="en-US" dirty="0"/>
              <a:t>클래스 관계도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12</a:t>
            </a:fld>
            <a:endParaRPr lang="ko-KR" altLang="en-US"/>
          </a:p>
        </p:txBody>
      </p:sp>
      <p:pic>
        <p:nvPicPr>
          <p:cNvPr id="10" name="그림 9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6089DAE2-1A1D-6448-0A25-7B3174D9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1" y="713539"/>
            <a:ext cx="12192000" cy="60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94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en-US" altLang="ko-KR" dirty="0"/>
              <a:t>3.</a:t>
            </a:r>
            <a:r>
              <a:rPr lang="ko-KR" altLang="en-US" dirty="0"/>
              <a:t>코드 상세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dirty="0"/>
              <a:t>코드 함수들을 대략적으로 서술한다</a:t>
            </a:r>
            <a:r>
              <a:rPr lang="en-US" altLang="ko-KR" dirty="0"/>
              <a:t>.</a:t>
            </a:r>
          </a:p>
          <a:p>
            <a:pPr rtl="0"/>
            <a:r>
              <a:rPr lang="en-US" altLang="ko-KR" dirty="0"/>
              <a:t>h</a:t>
            </a:r>
            <a:r>
              <a:rPr lang="ko-KR" altLang="en-US" dirty="0"/>
              <a:t>파일</a:t>
            </a:r>
            <a:r>
              <a:rPr lang="en-US" altLang="ko-KR" dirty="0"/>
              <a:t>-&gt; </a:t>
            </a:r>
            <a:r>
              <a:rPr lang="en-US" altLang="ko-KR" dirty="0" err="1"/>
              <a:t>cpp</a:t>
            </a:r>
            <a:r>
              <a:rPr lang="ko-KR" altLang="en-US" dirty="0"/>
              <a:t>파일 일부 함수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932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2AA2325-4A28-4863-4F1A-C15BCC3F6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176" y="1073017"/>
            <a:ext cx="4128873" cy="462044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WalkingTime.h</a:t>
            </a:r>
            <a:r>
              <a:rPr lang="en-US" altLang="ko-KR" dirty="0"/>
              <a:t> </a:t>
            </a:r>
            <a:r>
              <a:rPr lang="ko-KR" altLang="en-US" dirty="0"/>
              <a:t>파일 </a:t>
            </a:r>
            <a:r>
              <a:rPr lang="en-US" altLang="ko-KR" dirty="0"/>
              <a:t>&amp; </a:t>
            </a:r>
            <a:r>
              <a:rPr lang="en-US" altLang="ko-KR" dirty="0" err="1"/>
              <a:t>DrivingTime.h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382DB-4B42-D4B2-49A4-33466AB57F35}"/>
              </a:ext>
            </a:extLst>
          </p:cNvPr>
          <p:cNvSpPr txBox="1"/>
          <p:nvPr/>
        </p:nvSpPr>
        <p:spPr>
          <a:xfrm>
            <a:off x="953611" y="495468"/>
            <a:ext cx="32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BB82797-80E9-0D8E-01B8-EB8B9B05B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903" y="1743278"/>
            <a:ext cx="4974150" cy="3294705"/>
          </a:xfrm>
          <a:prstGeom prst="rect">
            <a:avLst/>
          </a:prstGeom>
        </p:spPr>
      </p:pic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76D83B9-811B-050A-ED4F-B0E2B7B68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77" y="1743278"/>
            <a:ext cx="4462598" cy="47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24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2AA2325-4A28-4863-4F1A-C15BCC3F6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177" y="1073017"/>
            <a:ext cx="2988000" cy="462044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WalkingMap.h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382DB-4B42-D4B2-49A4-33466AB57F35}"/>
              </a:ext>
            </a:extLst>
          </p:cNvPr>
          <p:cNvSpPr txBox="1"/>
          <p:nvPr/>
        </p:nvSpPr>
        <p:spPr>
          <a:xfrm>
            <a:off x="953611" y="495468"/>
            <a:ext cx="32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C9E9D5-79A5-B764-26CB-00566AB80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76" y="1535060"/>
            <a:ext cx="4953725" cy="410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0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2AA2325-4A28-4863-4F1A-C15BCC3F6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177" y="1073017"/>
            <a:ext cx="2988000" cy="462044"/>
          </a:xfrm>
        </p:spPr>
        <p:txBody>
          <a:bodyPr>
            <a:normAutofit/>
          </a:bodyPr>
          <a:lstStyle/>
          <a:p>
            <a:r>
              <a:rPr lang="en-US" altLang="ko-KR" dirty="0"/>
              <a:t>WalkingMap.cpp </a:t>
            </a:r>
            <a:r>
              <a:rPr lang="ko-KR" altLang="en-US" dirty="0"/>
              <a:t>파일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382DB-4B42-D4B2-49A4-33466AB57F35}"/>
              </a:ext>
            </a:extLst>
          </p:cNvPr>
          <p:cNvSpPr txBox="1"/>
          <p:nvPr/>
        </p:nvSpPr>
        <p:spPr>
          <a:xfrm>
            <a:off x="953611" y="495468"/>
            <a:ext cx="32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9B0AE6-FE56-0827-507A-4402F9EB5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75" y="1743278"/>
            <a:ext cx="8039592" cy="48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17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2AA2325-4A28-4863-4F1A-C15BCC3F6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177" y="1073017"/>
            <a:ext cx="2988000" cy="462044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Time.h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382DB-4B42-D4B2-49A4-33466AB57F35}"/>
              </a:ext>
            </a:extLst>
          </p:cNvPr>
          <p:cNvSpPr txBox="1"/>
          <p:nvPr/>
        </p:nvSpPr>
        <p:spPr>
          <a:xfrm>
            <a:off x="953611" y="495468"/>
            <a:ext cx="32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11A8F-8CB2-B2C4-970E-BE82C4A6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77" y="1454578"/>
            <a:ext cx="7262468" cy="538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17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92B7D-F14D-3950-60F6-B4FF2F464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9298" y="1079499"/>
            <a:ext cx="4663851" cy="2092909"/>
          </a:xfrm>
        </p:spPr>
        <p:txBody>
          <a:bodyPr>
            <a:normAutofit/>
          </a:bodyPr>
          <a:lstStyle/>
          <a:p>
            <a:endParaRPr lang="ko-KR" altLang="en-US" sz="2400" cap="none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AA2325-4A28-4863-4F1A-C15BCC3F6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177" y="1073017"/>
            <a:ext cx="2988000" cy="462044"/>
          </a:xfrm>
        </p:spPr>
        <p:txBody>
          <a:bodyPr>
            <a:normAutofit/>
          </a:bodyPr>
          <a:lstStyle/>
          <a:p>
            <a:r>
              <a:rPr lang="en-US" altLang="ko-KR" dirty="0"/>
              <a:t>Time.cpp </a:t>
            </a:r>
            <a:r>
              <a:rPr lang="ko-KR" altLang="en-US" dirty="0"/>
              <a:t>파일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382DB-4B42-D4B2-49A4-33466AB57F35}"/>
              </a:ext>
            </a:extLst>
          </p:cNvPr>
          <p:cNvSpPr txBox="1"/>
          <p:nvPr/>
        </p:nvSpPr>
        <p:spPr>
          <a:xfrm>
            <a:off x="953611" y="495468"/>
            <a:ext cx="32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3884F95-D72A-13C1-FD20-634912EFAA61}"/>
              </a:ext>
            </a:extLst>
          </p:cNvPr>
          <p:cNvSpPr txBox="1">
            <a:spLocks/>
          </p:cNvSpPr>
          <p:nvPr/>
        </p:nvSpPr>
        <p:spPr>
          <a:xfrm>
            <a:off x="6979298" y="3863132"/>
            <a:ext cx="4663851" cy="20929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2400" cap="none" dirty="0"/>
          </a:p>
        </p:txBody>
      </p:sp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903874B3-C2FC-AFE6-52C0-BF0E8F417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51" y="1535351"/>
            <a:ext cx="11524961" cy="2092909"/>
          </a:xfrm>
          <a:prstGeom prst="rect">
            <a:avLst/>
          </a:prstGeom>
        </p:spPr>
      </p:pic>
      <p:pic>
        <p:nvPicPr>
          <p:cNvPr id="11" name="그림 10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98C0B646-ED71-9178-0C23-1A2F60F21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51" y="3963210"/>
            <a:ext cx="5846233" cy="215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9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2AA2325-4A28-4863-4F1A-C15BCC3F6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177" y="1073017"/>
            <a:ext cx="2988000" cy="462044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Person.h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382DB-4B42-D4B2-49A4-33466AB57F35}"/>
              </a:ext>
            </a:extLst>
          </p:cNvPr>
          <p:cNvSpPr txBox="1"/>
          <p:nvPr/>
        </p:nvSpPr>
        <p:spPr>
          <a:xfrm>
            <a:off x="953611" y="495468"/>
            <a:ext cx="32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3884F95-D72A-13C1-FD20-634912EFAA61}"/>
              </a:ext>
            </a:extLst>
          </p:cNvPr>
          <p:cNvSpPr txBox="1">
            <a:spLocks/>
          </p:cNvSpPr>
          <p:nvPr/>
        </p:nvSpPr>
        <p:spPr>
          <a:xfrm>
            <a:off x="6979298" y="3863132"/>
            <a:ext cx="4663851" cy="20929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2400" cap="none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B066B2-0970-9015-4B34-4F59C4DC5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061"/>
            <a:ext cx="12192000" cy="521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68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830" y="1039107"/>
            <a:ext cx="3742354" cy="1325563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rgbClr val="FF0000"/>
                </a:solidFill>
              </a:rPr>
              <a:t>교내 버스 이용하기 프로그램 제작 동기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739" y="2924175"/>
            <a:ext cx="5393873" cy="2478249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2400" dirty="0" err="1"/>
              <a:t>농생대</a:t>
            </a:r>
            <a:r>
              <a:rPr lang="ko-KR" altLang="en-US" sz="2400" dirty="0"/>
              <a:t> 건물에서 </a:t>
            </a:r>
            <a:r>
              <a:rPr lang="ko-KR" altLang="en-US" sz="2400" dirty="0" err="1"/>
              <a:t>생활대</a:t>
            </a:r>
            <a:r>
              <a:rPr lang="ko-KR" altLang="en-US" sz="2400" dirty="0"/>
              <a:t> 건물까지 걸어가는 친구가 교내버스를 시간 맞춰서 타는 것이 어렵고</a:t>
            </a:r>
            <a:r>
              <a:rPr lang="en-US" altLang="ko-KR" sz="2400" dirty="0"/>
              <a:t>, </a:t>
            </a:r>
            <a:r>
              <a:rPr lang="ko-KR" altLang="en-US" sz="2400" dirty="0"/>
              <a:t>어디서 타고 내리고 뭐가 더 </a:t>
            </a:r>
            <a:r>
              <a:rPr lang="ko-KR" altLang="en-US" sz="2400" dirty="0" err="1"/>
              <a:t>빠른지</a:t>
            </a:r>
            <a:r>
              <a:rPr lang="ko-KR" altLang="en-US" sz="2400" dirty="0"/>
              <a:t> 모르겠다 하여 제작</a:t>
            </a:r>
            <a:r>
              <a:rPr lang="en-US" altLang="ko-KR" sz="2400" dirty="0"/>
              <a:t>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/>
              <a:t>2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2AA2325-4A28-4863-4F1A-C15BCC3F6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177" y="1073017"/>
            <a:ext cx="2988000" cy="462044"/>
          </a:xfrm>
        </p:spPr>
        <p:txBody>
          <a:bodyPr>
            <a:normAutofit/>
          </a:bodyPr>
          <a:lstStyle/>
          <a:p>
            <a:r>
              <a:rPr lang="en-US" altLang="ko-KR" dirty="0"/>
              <a:t>Person.cpp </a:t>
            </a:r>
            <a:r>
              <a:rPr lang="ko-KR" altLang="en-US" dirty="0"/>
              <a:t>파일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382DB-4B42-D4B2-49A4-33466AB57F35}"/>
              </a:ext>
            </a:extLst>
          </p:cNvPr>
          <p:cNvSpPr txBox="1"/>
          <p:nvPr/>
        </p:nvSpPr>
        <p:spPr>
          <a:xfrm>
            <a:off x="953611" y="495468"/>
            <a:ext cx="32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3884F95-D72A-13C1-FD20-634912EFAA61}"/>
              </a:ext>
            </a:extLst>
          </p:cNvPr>
          <p:cNvSpPr txBox="1">
            <a:spLocks/>
          </p:cNvSpPr>
          <p:nvPr/>
        </p:nvSpPr>
        <p:spPr>
          <a:xfrm>
            <a:off x="6979298" y="3863132"/>
            <a:ext cx="4663851" cy="20929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2400" cap="non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D00562-D1DF-B31D-5091-4C0E1A88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6" y="1568815"/>
            <a:ext cx="11463015" cy="11743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20CD1A-D73E-CC48-8B41-78F21D61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86" y="2895308"/>
            <a:ext cx="6600306" cy="379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92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92B7D-F14D-3950-60F6-B4FF2F464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9298" y="1079499"/>
            <a:ext cx="4663851" cy="2092909"/>
          </a:xfrm>
        </p:spPr>
        <p:txBody>
          <a:bodyPr>
            <a:normAutofit/>
          </a:bodyPr>
          <a:lstStyle/>
          <a:p>
            <a:endParaRPr lang="ko-KR" altLang="en-US" sz="2400" cap="none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AA2325-4A28-4863-4F1A-C15BCC3F6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177" y="1073017"/>
            <a:ext cx="2988000" cy="462044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Bus.</a:t>
            </a:r>
            <a:r>
              <a:rPr lang="en-US" altLang="ko-KR" err="1"/>
              <a:t>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382DB-4B42-D4B2-49A4-33466AB57F35}"/>
              </a:ext>
            </a:extLst>
          </p:cNvPr>
          <p:cNvSpPr txBox="1"/>
          <p:nvPr/>
        </p:nvSpPr>
        <p:spPr>
          <a:xfrm>
            <a:off x="953611" y="495468"/>
            <a:ext cx="32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3884F95-D72A-13C1-FD20-634912EFAA61}"/>
              </a:ext>
            </a:extLst>
          </p:cNvPr>
          <p:cNvSpPr txBox="1">
            <a:spLocks/>
          </p:cNvSpPr>
          <p:nvPr/>
        </p:nvSpPr>
        <p:spPr>
          <a:xfrm>
            <a:off x="6979298" y="3863132"/>
            <a:ext cx="4663851" cy="20929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2400" cap="non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CAF21B-0495-FB5B-7565-53752DDF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69" y="1614197"/>
            <a:ext cx="11827061" cy="496388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4D1B349-FC8F-DA27-B4F0-9F67756F6898}"/>
              </a:ext>
            </a:extLst>
          </p:cNvPr>
          <p:cNvGrpSpPr/>
          <p:nvPr/>
        </p:nvGrpSpPr>
        <p:grpSpPr>
          <a:xfrm>
            <a:off x="1000260" y="1684080"/>
            <a:ext cx="2911300" cy="318960"/>
            <a:chOff x="1000260" y="1684080"/>
            <a:chExt cx="291130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CB22C67B-DDA4-0D7C-FEBB-D43BE3F5D754}"/>
                    </a:ext>
                  </a:extLst>
                </p14:cNvPr>
                <p14:cNvContentPartPr/>
                <p14:nvPr/>
              </p14:nvContentPartPr>
              <p14:xfrm>
                <a:off x="1960720" y="1684080"/>
                <a:ext cx="1132560" cy="2361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CB22C67B-DDA4-0D7C-FEBB-D43BE3F5D7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52080" y="1675080"/>
                  <a:ext cx="1150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57CD5ED-01CC-04AA-99D8-F1452170453A}"/>
                    </a:ext>
                  </a:extLst>
                </p14:cNvPr>
                <p14:cNvContentPartPr/>
                <p14:nvPr/>
              </p14:nvContentPartPr>
              <p14:xfrm>
                <a:off x="3101200" y="1868400"/>
                <a:ext cx="810360" cy="1346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57CD5ED-01CC-04AA-99D8-F1452170453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92560" y="1859400"/>
                  <a:ext cx="828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89908A9-14C4-2DCC-22CE-6DE80DCC3869}"/>
                    </a:ext>
                  </a:extLst>
                </p14:cNvPr>
                <p14:cNvContentPartPr/>
                <p14:nvPr/>
              </p14:nvContentPartPr>
              <p14:xfrm>
                <a:off x="3676120" y="1909800"/>
                <a:ext cx="12240" cy="3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89908A9-14C4-2DCC-22CE-6DE80DCC386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13120" y="1847160"/>
                  <a:ext cx="137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D11E2E0-008E-FD32-3105-9481862E3897}"/>
                    </a:ext>
                  </a:extLst>
                </p14:cNvPr>
                <p14:cNvContentPartPr/>
                <p14:nvPr/>
              </p14:nvContentPartPr>
              <p14:xfrm>
                <a:off x="3677920" y="1889640"/>
                <a:ext cx="360" cy="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D11E2E0-008E-FD32-3105-9481862E389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14920" y="18270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BC63CF2-908C-1094-F9ED-9DD2D1D109B8}"/>
                    </a:ext>
                  </a:extLst>
                </p14:cNvPr>
                <p14:cNvContentPartPr/>
                <p14:nvPr/>
              </p14:nvContentPartPr>
              <p14:xfrm>
                <a:off x="1096020" y="1838130"/>
                <a:ext cx="2495520" cy="648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BC63CF2-908C-1094-F9ED-9DD2D1D109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3380" y="1775490"/>
                  <a:ext cx="2621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734C232-C6B1-78C5-5FF0-C4D225C0E544}"/>
                    </a:ext>
                  </a:extLst>
                </p14:cNvPr>
                <p14:cNvContentPartPr/>
                <p14:nvPr/>
              </p14:nvContentPartPr>
              <p14:xfrm>
                <a:off x="1076220" y="1952610"/>
                <a:ext cx="360" cy="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734C232-C6B1-78C5-5FF0-C4D225C0E54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3220" y="188961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DC4960A-A376-2518-8C92-C0AEBB32ADC5}"/>
                    </a:ext>
                  </a:extLst>
                </p14:cNvPr>
                <p14:cNvContentPartPr/>
                <p14:nvPr/>
              </p14:nvContentPartPr>
              <p14:xfrm>
                <a:off x="1000260" y="1952610"/>
                <a:ext cx="360" cy="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DC4960A-A376-2518-8C92-C0AEBB32AD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7260" y="188961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02778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2AA2325-4A28-4863-4F1A-C15BCC3F6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177" y="1073017"/>
            <a:ext cx="2988000" cy="462044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Bus.</a:t>
            </a:r>
            <a:r>
              <a:rPr lang="en-US" altLang="ko-KR" err="1"/>
              <a:t>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382DB-4B42-D4B2-49A4-33466AB57F35}"/>
              </a:ext>
            </a:extLst>
          </p:cNvPr>
          <p:cNvSpPr txBox="1"/>
          <p:nvPr/>
        </p:nvSpPr>
        <p:spPr>
          <a:xfrm>
            <a:off x="953611" y="495468"/>
            <a:ext cx="32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3884F95-D72A-13C1-FD20-634912EFAA61}"/>
              </a:ext>
            </a:extLst>
          </p:cNvPr>
          <p:cNvSpPr txBox="1">
            <a:spLocks/>
          </p:cNvSpPr>
          <p:nvPr/>
        </p:nvSpPr>
        <p:spPr>
          <a:xfrm>
            <a:off x="6979298" y="3863132"/>
            <a:ext cx="4663851" cy="20929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2400" cap="none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45C594-D61D-3961-BA3D-2149B4FE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77" y="1544392"/>
            <a:ext cx="10258696" cy="442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22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2AA2325-4A28-4863-4F1A-C15BCC3F6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177" y="1073017"/>
            <a:ext cx="2988000" cy="462044"/>
          </a:xfrm>
        </p:spPr>
        <p:txBody>
          <a:bodyPr>
            <a:normAutofit/>
          </a:bodyPr>
          <a:lstStyle/>
          <a:p>
            <a:r>
              <a:rPr lang="en-US" altLang="ko-KR" dirty="0"/>
              <a:t>Bus.cpp </a:t>
            </a:r>
            <a:r>
              <a:rPr lang="ko-KR" altLang="en-US" dirty="0"/>
              <a:t>파일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382DB-4B42-D4B2-49A4-33466AB57F35}"/>
              </a:ext>
            </a:extLst>
          </p:cNvPr>
          <p:cNvSpPr txBox="1"/>
          <p:nvPr/>
        </p:nvSpPr>
        <p:spPr>
          <a:xfrm>
            <a:off x="953611" y="495468"/>
            <a:ext cx="32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3884F95-D72A-13C1-FD20-634912EFAA61}"/>
              </a:ext>
            </a:extLst>
          </p:cNvPr>
          <p:cNvSpPr txBox="1">
            <a:spLocks/>
          </p:cNvSpPr>
          <p:nvPr/>
        </p:nvSpPr>
        <p:spPr>
          <a:xfrm>
            <a:off x="6979298" y="3863132"/>
            <a:ext cx="4663851" cy="20929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2400" cap="none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BFCB3B-3A4B-7B40-1267-E100F6C62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9" y="1440007"/>
            <a:ext cx="11377650" cy="52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17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2AA2325-4A28-4863-4F1A-C15BCC3F6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177" y="1073017"/>
            <a:ext cx="2988000" cy="462044"/>
          </a:xfrm>
        </p:spPr>
        <p:txBody>
          <a:bodyPr>
            <a:normAutofit/>
          </a:bodyPr>
          <a:lstStyle/>
          <a:p>
            <a:r>
              <a:rPr lang="en-US" altLang="ko-KR" dirty="0"/>
              <a:t>SchoolBusAlgorithm.cpp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382DB-4B42-D4B2-49A4-33466AB57F35}"/>
              </a:ext>
            </a:extLst>
          </p:cNvPr>
          <p:cNvSpPr txBox="1"/>
          <p:nvPr/>
        </p:nvSpPr>
        <p:spPr>
          <a:xfrm>
            <a:off x="953611" y="495468"/>
            <a:ext cx="32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3884F95-D72A-13C1-FD20-634912EFAA61}"/>
              </a:ext>
            </a:extLst>
          </p:cNvPr>
          <p:cNvSpPr txBox="1">
            <a:spLocks/>
          </p:cNvSpPr>
          <p:nvPr/>
        </p:nvSpPr>
        <p:spPr>
          <a:xfrm>
            <a:off x="6979298" y="3863132"/>
            <a:ext cx="4663851" cy="20929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2400" cap="none" dirty="0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578F27B-F783-4B3B-45AE-85985797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76" y="1743019"/>
            <a:ext cx="3829905" cy="4384404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3ABA55A-EAA9-B7C7-3F75-5957560DE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708" y="470397"/>
            <a:ext cx="3203213" cy="591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27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2AA2325-4A28-4863-4F1A-C15BCC3F6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177" y="1073017"/>
            <a:ext cx="2988000" cy="462044"/>
          </a:xfrm>
        </p:spPr>
        <p:txBody>
          <a:bodyPr>
            <a:normAutofit/>
          </a:bodyPr>
          <a:lstStyle/>
          <a:p>
            <a:r>
              <a:rPr lang="en-US" altLang="ko-KR" dirty="0"/>
              <a:t>SchoolBusAlgorithm.cpp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382DB-4B42-D4B2-49A4-33466AB57F35}"/>
              </a:ext>
            </a:extLst>
          </p:cNvPr>
          <p:cNvSpPr txBox="1"/>
          <p:nvPr/>
        </p:nvSpPr>
        <p:spPr>
          <a:xfrm>
            <a:off x="953611" y="495468"/>
            <a:ext cx="32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3884F95-D72A-13C1-FD20-634912EFAA61}"/>
              </a:ext>
            </a:extLst>
          </p:cNvPr>
          <p:cNvSpPr txBox="1">
            <a:spLocks/>
          </p:cNvSpPr>
          <p:nvPr/>
        </p:nvSpPr>
        <p:spPr>
          <a:xfrm>
            <a:off x="6979298" y="3863132"/>
            <a:ext cx="4663851" cy="20929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2400" cap="none" dirty="0"/>
          </a:p>
        </p:txBody>
      </p:sp>
      <p:pic>
        <p:nvPicPr>
          <p:cNvPr id="10" name="그림 9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7611E8C1-F442-468A-B03D-EF4FBC90C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30583"/>
            <a:ext cx="11125199" cy="525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48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2AA2325-4A28-4863-4F1A-C15BCC3F6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177" y="1073017"/>
            <a:ext cx="2988000" cy="462044"/>
          </a:xfrm>
        </p:spPr>
        <p:txBody>
          <a:bodyPr>
            <a:normAutofit/>
          </a:bodyPr>
          <a:lstStyle/>
          <a:p>
            <a:r>
              <a:rPr lang="en-US" altLang="ko-KR" dirty="0"/>
              <a:t>SchoolBusAlgorithm.cpp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382DB-4B42-D4B2-49A4-33466AB57F35}"/>
              </a:ext>
            </a:extLst>
          </p:cNvPr>
          <p:cNvSpPr txBox="1"/>
          <p:nvPr/>
        </p:nvSpPr>
        <p:spPr>
          <a:xfrm>
            <a:off x="953611" y="495468"/>
            <a:ext cx="32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3884F95-D72A-13C1-FD20-634912EFAA61}"/>
              </a:ext>
            </a:extLst>
          </p:cNvPr>
          <p:cNvSpPr txBox="1">
            <a:spLocks/>
          </p:cNvSpPr>
          <p:nvPr/>
        </p:nvSpPr>
        <p:spPr>
          <a:xfrm>
            <a:off x="6979298" y="3863132"/>
            <a:ext cx="4663851" cy="20929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2400" cap="none" dirty="0"/>
          </a:p>
        </p:txBody>
      </p:sp>
      <p:pic>
        <p:nvPicPr>
          <p:cNvPr id="4" name="그림 3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8768E28C-54C2-37B3-F2E6-0A4B16CD4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51" y="1390651"/>
            <a:ext cx="11309774" cy="548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69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en-US" altLang="ko-KR" dirty="0"/>
              <a:t>4.</a:t>
            </a:r>
            <a:r>
              <a:rPr lang="ko-KR" altLang="en-US" dirty="0"/>
              <a:t>구현실행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dirty="0"/>
              <a:t>실행한 결과를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9501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2AA2325-4A28-4863-4F1A-C15BCC3F6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177" y="1073017"/>
            <a:ext cx="2988000" cy="462044"/>
          </a:xfrm>
        </p:spPr>
        <p:txBody>
          <a:bodyPr>
            <a:normAutofit/>
          </a:bodyPr>
          <a:lstStyle/>
          <a:p>
            <a:r>
              <a:rPr lang="en-US" altLang="ko-KR" dirty="0"/>
              <a:t>SchoolBusAlgorithm.cpp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382DB-4B42-D4B2-49A4-33466AB57F35}"/>
              </a:ext>
            </a:extLst>
          </p:cNvPr>
          <p:cNvSpPr txBox="1"/>
          <p:nvPr/>
        </p:nvSpPr>
        <p:spPr>
          <a:xfrm>
            <a:off x="953611" y="495468"/>
            <a:ext cx="32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구현실행 예제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3884F95-D72A-13C1-FD20-634912EFAA61}"/>
              </a:ext>
            </a:extLst>
          </p:cNvPr>
          <p:cNvSpPr txBox="1">
            <a:spLocks/>
          </p:cNvSpPr>
          <p:nvPr/>
        </p:nvSpPr>
        <p:spPr>
          <a:xfrm>
            <a:off x="6979298" y="3863132"/>
            <a:ext cx="4663851" cy="20929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2400" cap="none" dirty="0"/>
          </a:p>
        </p:txBody>
      </p:sp>
      <p:pic>
        <p:nvPicPr>
          <p:cNvPr id="16" name="그림 15" descr="텍스트, 스크린샷, 컴퓨터, 소프트웨어이(가) 표시된 사진&#10;&#10;자동 생성된 설명">
            <a:extLst>
              <a:ext uri="{FF2B5EF4-FFF2-40B4-BE49-F238E27FC236}">
                <a16:creationId xmlns:a16="http://schemas.microsoft.com/office/drawing/2014/main" id="{02F45D45-647E-F5F0-5035-8BC948EEB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9" y="254995"/>
            <a:ext cx="11781541" cy="634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65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2AA2325-4A28-4863-4F1A-C15BCC3F6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177" y="1073017"/>
            <a:ext cx="2988000" cy="462044"/>
          </a:xfrm>
        </p:spPr>
        <p:txBody>
          <a:bodyPr>
            <a:normAutofit/>
          </a:bodyPr>
          <a:lstStyle/>
          <a:p>
            <a:r>
              <a:rPr lang="en-US" altLang="ko-KR" dirty="0"/>
              <a:t>SchoolBusAlgorithm.cpp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382DB-4B42-D4B2-49A4-33466AB57F35}"/>
              </a:ext>
            </a:extLst>
          </p:cNvPr>
          <p:cNvSpPr txBox="1"/>
          <p:nvPr/>
        </p:nvSpPr>
        <p:spPr>
          <a:xfrm>
            <a:off x="953611" y="495468"/>
            <a:ext cx="32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구현실행 예제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3884F95-D72A-13C1-FD20-634912EFAA61}"/>
              </a:ext>
            </a:extLst>
          </p:cNvPr>
          <p:cNvSpPr txBox="1">
            <a:spLocks/>
          </p:cNvSpPr>
          <p:nvPr/>
        </p:nvSpPr>
        <p:spPr>
          <a:xfrm>
            <a:off x="6979298" y="3863132"/>
            <a:ext cx="4663851" cy="20929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2400" cap="none" dirty="0"/>
          </a:p>
        </p:txBody>
      </p:sp>
      <p:pic>
        <p:nvPicPr>
          <p:cNvPr id="4" name="그림 3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44DFF7CA-8DD5-D3BA-AE56-D067DDA99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56" y="384690"/>
            <a:ext cx="11392887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26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pPr rtl="0"/>
            <a:r>
              <a:rPr lang="en-US" altLang="ko-KR"/>
              <a:t>index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rtl="0"/>
            <a:r>
              <a:rPr lang="en-US" altLang="ko-KR" dirty="0"/>
              <a:t>1. </a:t>
            </a:r>
            <a:r>
              <a:rPr lang="ko-KR" altLang="en-US" dirty="0"/>
              <a:t>구현 알고리즘 설명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pPr rtl="0"/>
            <a:r>
              <a:rPr lang="en-US" altLang="ko-KR" dirty="0"/>
              <a:t>2,</a:t>
            </a:r>
            <a:r>
              <a:rPr lang="ko-KR" altLang="en-US" dirty="0"/>
              <a:t>클래스 관계도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/>
          <a:lstStyle/>
          <a:p>
            <a:pPr rtl="0"/>
            <a:r>
              <a:rPr lang="en-US" altLang="ko-KR" dirty="0"/>
              <a:t>3.</a:t>
            </a:r>
            <a:r>
              <a:rPr lang="ko-KR" altLang="en-US" dirty="0"/>
              <a:t>코드 상세 설명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/>
          <a:lstStyle/>
          <a:p>
            <a:pPr rtl="0"/>
            <a:r>
              <a:rPr lang="en-US" altLang="ko-KR" dirty="0"/>
              <a:t>4. </a:t>
            </a:r>
            <a:r>
              <a:rPr lang="ko-KR" altLang="en-US" dirty="0"/>
              <a:t>구현 실행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교내 버스를 이용하기 프로그램을 제작하기 위해 어떠한 부분들을 고려하여 어떻게 구현하였는지 대략적인 설명한다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클래스 관계도를 서술한다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코드 함수들을 대략적으로 서술한다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실행한 결과를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7312B71A-5E84-41DE-9754-5F6291F6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2AA2325-4A28-4863-4F1A-C15BCC3F6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177" y="1073017"/>
            <a:ext cx="2988000" cy="462044"/>
          </a:xfrm>
        </p:spPr>
        <p:txBody>
          <a:bodyPr>
            <a:normAutofit/>
          </a:bodyPr>
          <a:lstStyle/>
          <a:p>
            <a:r>
              <a:rPr lang="en-US" altLang="ko-KR" dirty="0"/>
              <a:t>SchoolBusAlgorithm.cpp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382DB-4B42-D4B2-49A4-33466AB57F35}"/>
              </a:ext>
            </a:extLst>
          </p:cNvPr>
          <p:cNvSpPr txBox="1"/>
          <p:nvPr/>
        </p:nvSpPr>
        <p:spPr>
          <a:xfrm>
            <a:off x="953611" y="495468"/>
            <a:ext cx="32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구현실행 예제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3884F95-D72A-13C1-FD20-634912EFAA61}"/>
              </a:ext>
            </a:extLst>
          </p:cNvPr>
          <p:cNvSpPr txBox="1">
            <a:spLocks/>
          </p:cNvSpPr>
          <p:nvPr/>
        </p:nvSpPr>
        <p:spPr>
          <a:xfrm>
            <a:off x="6979298" y="3863132"/>
            <a:ext cx="4663851" cy="20929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2400" cap="none" dirty="0"/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319063D-56FD-18E7-0E85-ADFE1D4C1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35" y="487425"/>
            <a:ext cx="11187129" cy="5883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C5BC64-BE98-E4BC-4B4B-0A3AC0E99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94" y="456942"/>
            <a:ext cx="11217612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00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2AA2325-4A28-4863-4F1A-C15BCC3F6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177" y="1073017"/>
            <a:ext cx="2988000" cy="462044"/>
          </a:xfrm>
        </p:spPr>
        <p:txBody>
          <a:bodyPr>
            <a:normAutofit/>
          </a:bodyPr>
          <a:lstStyle/>
          <a:p>
            <a:r>
              <a:rPr lang="en-US" altLang="ko-KR" dirty="0"/>
              <a:t>SchoolBusAlgorithm.cpp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382DB-4B42-D4B2-49A4-33466AB57F35}"/>
              </a:ext>
            </a:extLst>
          </p:cNvPr>
          <p:cNvSpPr txBox="1"/>
          <p:nvPr/>
        </p:nvSpPr>
        <p:spPr>
          <a:xfrm>
            <a:off x="953611" y="495468"/>
            <a:ext cx="32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구현실행 예제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3884F95-D72A-13C1-FD20-634912EFAA61}"/>
              </a:ext>
            </a:extLst>
          </p:cNvPr>
          <p:cNvSpPr txBox="1">
            <a:spLocks/>
          </p:cNvSpPr>
          <p:nvPr/>
        </p:nvSpPr>
        <p:spPr>
          <a:xfrm>
            <a:off x="6979298" y="3863132"/>
            <a:ext cx="4663851" cy="20929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2400" cap="none" dirty="0"/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319063D-56FD-18E7-0E85-ADFE1D4C1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35" y="499000"/>
            <a:ext cx="11187129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50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2AA2325-4A28-4863-4F1A-C15BCC3F6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177" y="1073017"/>
            <a:ext cx="2988000" cy="462044"/>
          </a:xfrm>
        </p:spPr>
        <p:txBody>
          <a:bodyPr>
            <a:normAutofit/>
          </a:bodyPr>
          <a:lstStyle/>
          <a:p>
            <a:r>
              <a:rPr lang="en-US" altLang="ko-KR" dirty="0"/>
              <a:t>SchoolBusAlgorithm.cpp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382DB-4B42-D4B2-49A4-33466AB57F35}"/>
              </a:ext>
            </a:extLst>
          </p:cNvPr>
          <p:cNvSpPr txBox="1"/>
          <p:nvPr/>
        </p:nvSpPr>
        <p:spPr>
          <a:xfrm>
            <a:off x="953611" y="495468"/>
            <a:ext cx="32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구현실행 예제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3884F95-D72A-13C1-FD20-634912EFAA61}"/>
              </a:ext>
            </a:extLst>
          </p:cNvPr>
          <p:cNvSpPr txBox="1">
            <a:spLocks/>
          </p:cNvSpPr>
          <p:nvPr/>
        </p:nvSpPr>
        <p:spPr>
          <a:xfrm>
            <a:off x="6979298" y="3863132"/>
            <a:ext cx="4663851" cy="20929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2400" cap="none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65EBDE-11BB-0DBC-2986-408C6E98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32" y="418839"/>
            <a:ext cx="11263336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66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2AA2325-4A28-4863-4F1A-C15BCC3F6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177" y="1073017"/>
            <a:ext cx="2988000" cy="462044"/>
          </a:xfrm>
        </p:spPr>
        <p:txBody>
          <a:bodyPr>
            <a:normAutofit/>
          </a:bodyPr>
          <a:lstStyle/>
          <a:p>
            <a:r>
              <a:rPr lang="en-US" altLang="ko-KR" dirty="0"/>
              <a:t>SchoolBusAlgorithm.cpp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382DB-4B42-D4B2-49A4-33466AB57F35}"/>
              </a:ext>
            </a:extLst>
          </p:cNvPr>
          <p:cNvSpPr txBox="1"/>
          <p:nvPr/>
        </p:nvSpPr>
        <p:spPr>
          <a:xfrm>
            <a:off x="953611" y="495468"/>
            <a:ext cx="32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구현실행 예제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3884F95-D72A-13C1-FD20-634912EFAA61}"/>
              </a:ext>
            </a:extLst>
          </p:cNvPr>
          <p:cNvSpPr txBox="1">
            <a:spLocks/>
          </p:cNvSpPr>
          <p:nvPr/>
        </p:nvSpPr>
        <p:spPr>
          <a:xfrm>
            <a:off x="6979298" y="3863132"/>
            <a:ext cx="4663851" cy="20929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2400" cap="none" dirty="0"/>
          </a:p>
        </p:txBody>
      </p:sp>
      <p:pic>
        <p:nvPicPr>
          <p:cNvPr id="2" name="그림 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40FBC4A-AC0A-8E39-DCE8-72345C191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4" y="544580"/>
            <a:ext cx="11438611" cy="57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69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-KR" altLang="en-US"/>
              <a:t>성장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 </a:t>
            </a:r>
            <a:r>
              <a:rPr lang="en-US" altLang="ko-KR"/>
              <a:t>20XX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4158E79-DA49-4521-BEC6-A7BA93C41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제품 확립에 도움이 되도록 중요 또는 최상위 참가자에게 제품 배포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319E41BC-4F05-4804-843A-E1846794FB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 </a:t>
            </a:r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3BDF8B9-53DF-46F4-98D4-053D78D610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일반 대중에게 제품 출시 및 언론과 소셜 미디어 계정 모니터링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0FD0A14C-4421-4979-AF8C-F7E649A881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 </a:t>
            </a:r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9C0DB469-503B-40AF-84D1-C69B085AA9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필요에 따라 피드백 수집 및 제품 디자인 조정</a:t>
            </a:r>
          </a:p>
          <a:p>
            <a:pPr rtl="0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C0E0A-2715-4BF9-8659-0ED8629B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75224-81EB-4CDA-BBBE-44B4B2F3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34</a:t>
            </a:fld>
            <a:endParaRPr lang="ko-KR" altLang="en-US"/>
          </a:p>
        </p:txBody>
      </p:sp>
      <p:pic>
        <p:nvPicPr>
          <p:cNvPr id="8" name="그림 7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71A7E742-5BA0-1AF8-08CB-76BC05539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49" y="468373"/>
            <a:ext cx="11324301" cy="5921253"/>
          </a:xfrm>
          <a:prstGeom prst="rect">
            <a:avLst/>
          </a:prstGeom>
        </p:spPr>
      </p:pic>
      <p:pic>
        <p:nvPicPr>
          <p:cNvPr id="10" name="그림 9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64DFEF46-F0F6-FBB7-66BF-2D8954DC2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46" y="-2130"/>
            <a:ext cx="2933954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317421"/>
            <a:ext cx="5111750" cy="21848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altLang="ko-KR" dirty="0"/>
              <a:t>1.</a:t>
            </a:r>
            <a:r>
              <a:rPr lang="ko-KR" altLang="en-US" dirty="0"/>
              <a:t>건물간 도보거리  시간과 </a:t>
            </a:r>
            <a:r>
              <a:rPr lang="ko-KR" altLang="en-US" dirty="0" err="1"/>
              <a:t>드라이빙</a:t>
            </a:r>
            <a:r>
              <a:rPr lang="ko-KR" altLang="en-US" dirty="0"/>
              <a:t> 거리 시간을 수동으로 입력해야 하여</a:t>
            </a:r>
            <a:r>
              <a:rPr lang="en-US" altLang="ko-KR" dirty="0"/>
              <a:t>, </a:t>
            </a:r>
            <a:r>
              <a:rPr lang="ko-KR" altLang="en-US" dirty="0"/>
              <a:t>건물이 </a:t>
            </a:r>
            <a:r>
              <a:rPr lang="en-US" altLang="ko-KR" dirty="0"/>
              <a:t>50</a:t>
            </a:r>
            <a:r>
              <a:rPr lang="ko-KR" altLang="en-US" dirty="0"/>
              <a:t>개 이상이므로 대략 </a:t>
            </a:r>
            <a:r>
              <a:rPr lang="en-US" altLang="ko-KR" dirty="0"/>
              <a:t>1200</a:t>
            </a:r>
            <a:r>
              <a:rPr lang="ko-KR" altLang="en-US" dirty="0"/>
              <a:t>개 이상이 필요하여 데이터를 많이 넣지 못하였다</a:t>
            </a:r>
            <a:r>
              <a:rPr lang="en-US" altLang="ko-KR" dirty="0"/>
              <a:t>.</a:t>
            </a:r>
          </a:p>
          <a:p>
            <a:pPr rtl="0"/>
            <a:r>
              <a:rPr lang="en-US" altLang="ko-KR" dirty="0"/>
              <a:t>2. </a:t>
            </a:r>
            <a:r>
              <a:rPr lang="ko-KR" altLang="en-US" dirty="0"/>
              <a:t>사람이 기준이 아닌</a:t>
            </a:r>
            <a:r>
              <a:rPr lang="en-US" altLang="ko-KR" dirty="0"/>
              <a:t>, </a:t>
            </a:r>
            <a:r>
              <a:rPr lang="ko-KR" altLang="en-US" dirty="0"/>
              <a:t>사람과 가까운 건물을 기준으로 거리시간을 넣어 오차가 존재한다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/>
          <a:p>
            <a:pPr rtl="0"/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en-US" altLang="ko-KR" dirty="0"/>
              <a:t>1. </a:t>
            </a:r>
            <a:r>
              <a:rPr lang="ko-KR" altLang="en-US" dirty="0"/>
              <a:t>구현 알고리즘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10947"/>
            <a:ext cx="5206676" cy="15754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dirty="0"/>
              <a:t>교내 버스를 이용하기 프로그램을 제작하기 위해 어떠한 부분들을 고려하여 어떻게 구현하였는지 대략적인 설명한다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255488"/>
            <a:ext cx="8421688" cy="1325563"/>
          </a:xfrm>
        </p:spPr>
        <p:txBody>
          <a:bodyPr rtlCol="0"/>
          <a:lstStyle/>
          <a:p>
            <a:pPr rtl="0"/>
            <a:r>
              <a:rPr lang="en-US" altLang="ko-KR" dirty="0"/>
              <a:t>1. </a:t>
            </a:r>
            <a:r>
              <a:rPr lang="ko-KR" altLang="en-US" dirty="0"/>
              <a:t>구현 알고리즘 설명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</a:t>
            </a:fld>
            <a:endParaRPr lang="ko-KR" altLang="en-US" dirty="0"/>
          </a:p>
        </p:txBody>
      </p:sp>
      <p:pic>
        <p:nvPicPr>
          <p:cNvPr id="27" name="그림 26" descr="버스 시간">
            <a:extLst>
              <a:ext uri="{FF2B5EF4-FFF2-40B4-BE49-F238E27FC236}">
                <a16:creationId xmlns:a16="http://schemas.microsoft.com/office/drawing/2014/main" id="{7A9898AE-1C0F-BAAD-399C-902027A26B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70" y="653142"/>
            <a:ext cx="6156325" cy="62048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DDA5894-54C7-8E4A-C039-22915380120D}"/>
              </a:ext>
            </a:extLst>
          </p:cNvPr>
          <p:cNvSpPr txBox="1"/>
          <p:nvPr/>
        </p:nvSpPr>
        <p:spPr>
          <a:xfrm>
            <a:off x="7679094" y="887625"/>
            <a:ext cx="37882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교내버스를 이용하려 하는데</a:t>
            </a:r>
            <a:r>
              <a:rPr lang="en-US" altLang="ko-KR" dirty="0"/>
              <a:t>….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버스 운행하고 있는지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버스가 현재 어디 있는지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목적지까지 가려면 어느 버스를 타고 그것이 </a:t>
            </a:r>
            <a:r>
              <a:rPr lang="ko-KR" altLang="en-US" dirty="0" err="1"/>
              <a:t>빠른지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지금 가까운 정류장이 </a:t>
            </a:r>
            <a:r>
              <a:rPr lang="ko-KR" altLang="en-US" dirty="0" err="1"/>
              <a:t>어디있고</a:t>
            </a:r>
            <a:r>
              <a:rPr lang="ko-KR" altLang="en-US" dirty="0"/>
              <a:t> 어디에서 내려야 하는지</a:t>
            </a:r>
            <a:r>
              <a:rPr lang="en-US" altLang="ko-KR" dirty="0"/>
              <a:t>…..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A4AC54-04C3-BFC5-0FB4-5DA70E5F07BF}"/>
              </a:ext>
            </a:extLst>
          </p:cNvPr>
          <p:cNvSpPr txBox="1"/>
          <p:nvPr/>
        </p:nvSpPr>
        <p:spPr>
          <a:xfrm>
            <a:off x="7679094" y="4544567"/>
            <a:ext cx="3361193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Solution</a:t>
            </a:r>
          </a:p>
          <a:p>
            <a:r>
              <a:rPr lang="ko-KR" altLang="en-US" dirty="0"/>
              <a:t>버스 </a:t>
            </a:r>
            <a:r>
              <a:rPr lang="ko-KR" altLang="en-US" dirty="0" err="1"/>
              <a:t>승하차</a:t>
            </a:r>
            <a:r>
              <a:rPr lang="ko-KR" altLang="en-US" dirty="0"/>
              <a:t> 지점을 가이드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목적지까지 걸어가는 시간 </a:t>
            </a:r>
            <a:endParaRPr lang="en-US" altLang="ko-KR" dirty="0"/>
          </a:p>
          <a:p>
            <a:r>
              <a:rPr lang="en-US" altLang="ko-KR" dirty="0"/>
              <a:t>vs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버스를 이용하는 시간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걷기</a:t>
            </a:r>
            <a:r>
              <a:rPr lang="en-US" altLang="ko-KR" dirty="0"/>
              <a:t>+</a:t>
            </a:r>
            <a:r>
              <a:rPr lang="ko-KR" altLang="en-US" dirty="0"/>
              <a:t>버스</a:t>
            </a:r>
            <a:r>
              <a:rPr lang="en-US" altLang="ko-KR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2EC55A-DB2D-3005-7CA2-2BC090F0E76F}"/>
              </a:ext>
            </a:extLst>
          </p:cNvPr>
          <p:cNvSpPr txBox="1"/>
          <p:nvPr/>
        </p:nvSpPr>
        <p:spPr>
          <a:xfrm>
            <a:off x="7679094" y="3704254"/>
            <a:ext cx="36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=&gt; </a:t>
            </a:r>
            <a:r>
              <a:rPr lang="ko-KR" altLang="en-US" dirty="0"/>
              <a:t>그냥 걸어가자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255488"/>
            <a:ext cx="8421688" cy="1325563"/>
          </a:xfrm>
        </p:spPr>
        <p:txBody>
          <a:bodyPr rtlCol="0"/>
          <a:lstStyle/>
          <a:p>
            <a:pPr rtl="0"/>
            <a:r>
              <a:rPr lang="en-US" altLang="ko-KR" dirty="0"/>
              <a:t>1. </a:t>
            </a:r>
            <a:r>
              <a:rPr lang="ko-KR" altLang="en-US" dirty="0"/>
              <a:t>구현 알고리즘 설명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</a:t>
            </a:fld>
            <a:endParaRPr lang="ko-KR" altLang="en-US" dirty="0"/>
          </a:p>
        </p:txBody>
      </p:sp>
      <p:pic>
        <p:nvPicPr>
          <p:cNvPr id="4" name="그림 3" descr="텍스트, 도표, 라인이(가) 표시된 사진&#10;&#10;자동 생성된 설명">
            <a:extLst>
              <a:ext uri="{FF2B5EF4-FFF2-40B4-BE49-F238E27FC236}">
                <a16:creationId xmlns:a16="http://schemas.microsoft.com/office/drawing/2014/main" id="{85CD4B20-86FE-4287-A3BB-B05A5EE19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622" y="769788"/>
            <a:ext cx="6033766" cy="558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0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255488"/>
            <a:ext cx="8421688" cy="1325563"/>
          </a:xfrm>
        </p:spPr>
        <p:txBody>
          <a:bodyPr rtlCol="0"/>
          <a:lstStyle/>
          <a:p>
            <a:pPr rtl="0"/>
            <a:r>
              <a:rPr lang="en-US" altLang="ko-KR" dirty="0"/>
              <a:t>1. </a:t>
            </a:r>
            <a:r>
              <a:rPr lang="ko-KR" altLang="en-US" dirty="0"/>
              <a:t>구현 알고리즘 설명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</a:t>
            </a:fld>
            <a:endParaRPr lang="ko-KR" altLang="en-US" dirty="0"/>
          </a:p>
        </p:txBody>
      </p:sp>
      <p:pic>
        <p:nvPicPr>
          <p:cNvPr id="27" name="그림 26" descr="버스 시간">
            <a:extLst>
              <a:ext uri="{FF2B5EF4-FFF2-40B4-BE49-F238E27FC236}">
                <a16:creationId xmlns:a16="http://schemas.microsoft.com/office/drawing/2014/main" id="{7A9898AE-1C0F-BAAD-399C-902027A26B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70" y="653142"/>
            <a:ext cx="6156325" cy="62048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DDA5894-54C7-8E4A-C039-22915380120D}"/>
              </a:ext>
            </a:extLst>
          </p:cNvPr>
          <p:cNvSpPr txBox="1"/>
          <p:nvPr/>
        </p:nvSpPr>
        <p:spPr>
          <a:xfrm>
            <a:off x="7679094" y="1018267"/>
            <a:ext cx="37882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1.BusStop </a:t>
            </a:r>
            <a:r>
              <a:rPr lang="ko-KR" altLang="en-US" dirty="0"/>
              <a:t>클래스를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버스 정류장 이름 </a:t>
            </a:r>
            <a:r>
              <a:rPr lang="en-US" altLang="ko-KR" dirty="0"/>
              <a:t>&amp;</a:t>
            </a:r>
            <a:r>
              <a:rPr lang="ko-KR" altLang="en-US" dirty="0"/>
              <a:t> 버스 노선 시간을 </a:t>
            </a:r>
            <a:r>
              <a:rPr lang="ko-KR" altLang="en-US" dirty="0" err="1"/>
              <a:t>맴버</a:t>
            </a:r>
            <a:r>
              <a:rPr lang="ko-KR" altLang="en-US" dirty="0"/>
              <a:t> 변수로 가지는 객체를 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이 객체들을 </a:t>
            </a:r>
            <a:r>
              <a:rPr lang="en-US" altLang="ko-KR" dirty="0"/>
              <a:t>Bus </a:t>
            </a:r>
            <a:r>
              <a:rPr lang="ko-KR" altLang="en-US" dirty="0"/>
              <a:t>클래스에서 </a:t>
            </a:r>
            <a:r>
              <a:rPr lang="en-US" altLang="ko-KR" dirty="0"/>
              <a:t>list</a:t>
            </a:r>
            <a:r>
              <a:rPr lang="ko-KR" altLang="en-US" dirty="0"/>
              <a:t>로 구현</a:t>
            </a:r>
            <a:r>
              <a:rPr lang="en-US" altLang="ko-KR" dirty="0"/>
              <a:t>(has-a)</a:t>
            </a:r>
          </a:p>
          <a:p>
            <a:endParaRPr lang="en-US" altLang="ko-KR" dirty="0"/>
          </a:p>
          <a:p>
            <a:r>
              <a:rPr lang="en-US" altLang="ko-KR" dirty="0"/>
              <a:t>4. Bus </a:t>
            </a:r>
            <a:r>
              <a:rPr lang="ko-KR" altLang="en-US" dirty="0"/>
              <a:t>클래스를 순환노선</a:t>
            </a:r>
            <a:r>
              <a:rPr lang="en-US" altLang="ko-KR" dirty="0"/>
              <a:t>(</a:t>
            </a:r>
            <a:r>
              <a:rPr lang="en-US" altLang="ko-KR" dirty="0" err="1"/>
              <a:t>CircularBus</a:t>
            </a:r>
            <a:r>
              <a:rPr lang="en-US" altLang="ko-KR" dirty="0"/>
              <a:t>)</a:t>
            </a:r>
            <a:r>
              <a:rPr lang="ko-KR" altLang="en-US" dirty="0"/>
              <a:t>과 왕복노선</a:t>
            </a:r>
            <a:r>
              <a:rPr lang="en-US" altLang="ko-KR" dirty="0"/>
              <a:t>(</a:t>
            </a:r>
            <a:r>
              <a:rPr lang="en-US" altLang="ko-KR" dirty="0" err="1"/>
              <a:t>RoundTripBus</a:t>
            </a:r>
            <a:r>
              <a:rPr lang="en-US" altLang="ko-KR" dirty="0"/>
              <a:t>)</a:t>
            </a:r>
            <a:r>
              <a:rPr lang="ko-KR" altLang="en-US" dirty="0"/>
              <a:t>이 상속받아 </a:t>
            </a:r>
            <a:r>
              <a:rPr lang="en-US" altLang="ko-KR" dirty="0" err="1"/>
              <a:t>BusStop</a:t>
            </a:r>
            <a:r>
              <a:rPr lang="en-US" altLang="ko-KR" dirty="0"/>
              <a:t> list</a:t>
            </a:r>
            <a:r>
              <a:rPr lang="ko-KR" altLang="en-US" dirty="0"/>
              <a:t>를 각자 구현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1D3490F-638B-504D-ED92-4FCD4B1CE630}"/>
                  </a:ext>
                </a:extLst>
              </p14:cNvPr>
              <p14:cNvContentPartPr/>
              <p14:nvPr/>
            </p14:nvContentPartPr>
            <p14:xfrm>
              <a:off x="8527768" y="1858878"/>
              <a:ext cx="1027080" cy="446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1D3490F-638B-504D-ED92-4FCD4B1CE6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9128" y="1849878"/>
                <a:ext cx="10447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383EC6B8-5E60-6BC8-5B13-3AB7A4A82619}"/>
                  </a:ext>
                </a:extLst>
              </p14:cNvPr>
              <p14:cNvContentPartPr/>
              <p14:nvPr/>
            </p14:nvContentPartPr>
            <p14:xfrm>
              <a:off x="9983608" y="1843038"/>
              <a:ext cx="965880" cy="702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383EC6B8-5E60-6BC8-5B13-3AB7A4A826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74608" y="1834038"/>
                <a:ext cx="9835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2348AF0D-2220-FE3F-1F89-ECFA82DC8AA5}"/>
                  </a:ext>
                </a:extLst>
              </p14:cNvPr>
              <p14:cNvContentPartPr/>
              <p14:nvPr/>
            </p14:nvContentPartPr>
            <p14:xfrm>
              <a:off x="1194208" y="1240398"/>
              <a:ext cx="1128960" cy="471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2348AF0D-2220-FE3F-1F89-ECFA82DC8AA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5208" y="1231758"/>
                <a:ext cx="11466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5A93EA3-EACB-3A49-5283-DDB15AD7DD59}"/>
                  </a:ext>
                </a:extLst>
              </p14:cNvPr>
              <p14:cNvContentPartPr/>
              <p14:nvPr/>
            </p14:nvContentPartPr>
            <p14:xfrm>
              <a:off x="2836528" y="1053198"/>
              <a:ext cx="394920" cy="147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5A93EA3-EACB-3A49-5283-DDB15AD7DD5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27888" y="1044558"/>
                <a:ext cx="4125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2BAB8B8C-5EB8-20D8-8360-A2B9AB1ACF25}"/>
                  </a:ext>
                </a:extLst>
              </p14:cNvPr>
              <p14:cNvContentPartPr/>
              <p14:nvPr/>
            </p14:nvContentPartPr>
            <p14:xfrm>
              <a:off x="7865368" y="2164518"/>
              <a:ext cx="36756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2BAB8B8C-5EB8-20D8-8360-A2B9AB1ACF2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56728" y="2155878"/>
                <a:ext cx="38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7" name="잉크 116">
                <a:extLst>
                  <a:ext uri="{FF2B5EF4-FFF2-40B4-BE49-F238E27FC236}">
                    <a16:creationId xmlns:a16="http://schemas.microsoft.com/office/drawing/2014/main" id="{78D3E937-694F-CBC2-E3B4-268D9C77964A}"/>
                  </a:ext>
                </a:extLst>
              </p14:cNvPr>
              <p14:cNvContentPartPr/>
              <p14:nvPr/>
            </p14:nvContentPartPr>
            <p14:xfrm>
              <a:off x="1746088" y="1455318"/>
              <a:ext cx="18000" cy="182880"/>
            </p14:xfrm>
          </p:contentPart>
        </mc:Choice>
        <mc:Fallback xmlns="">
          <p:pic>
            <p:nvPicPr>
              <p:cNvPr id="117" name="잉크 116">
                <a:extLst>
                  <a:ext uri="{FF2B5EF4-FFF2-40B4-BE49-F238E27FC236}">
                    <a16:creationId xmlns:a16="http://schemas.microsoft.com/office/drawing/2014/main" id="{78D3E937-694F-CBC2-E3B4-268D9C7796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37448" y="1446318"/>
                <a:ext cx="356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8" name="잉크 117">
                <a:extLst>
                  <a:ext uri="{FF2B5EF4-FFF2-40B4-BE49-F238E27FC236}">
                    <a16:creationId xmlns:a16="http://schemas.microsoft.com/office/drawing/2014/main" id="{2B0D7E7F-5995-DB5B-F3CD-556CDF334F8F}"/>
                  </a:ext>
                </a:extLst>
              </p14:cNvPr>
              <p14:cNvContentPartPr/>
              <p14:nvPr/>
            </p14:nvContentPartPr>
            <p14:xfrm>
              <a:off x="1782088" y="2052558"/>
              <a:ext cx="360" cy="251640"/>
            </p14:xfrm>
          </p:contentPart>
        </mc:Choice>
        <mc:Fallback xmlns="">
          <p:pic>
            <p:nvPicPr>
              <p:cNvPr id="118" name="잉크 117">
                <a:extLst>
                  <a:ext uri="{FF2B5EF4-FFF2-40B4-BE49-F238E27FC236}">
                    <a16:creationId xmlns:a16="http://schemas.microsoft.com/office/drawing/2014/main" id="{2B0D7E7F-5995-DB5B-F3CD-556CDF334F8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73448" y="2043558"/>
                <a:ext cx="1800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9" name="잉크 118">
                <a:extLst>
                  <a:ext uri="{FF2B5EF4-FFF2-40B4-BE49-F238E27FC236}">
                    <a16:creationId xmlns:a16="http://schemas.microsoft.com/office/drawing/2014/main" id="{ED2B3886-C427-BCDC-378F-8ABD8BB9CB8C}"/>
                  </a:ext>
                </a:extLst>
              </p14:cNvPr>
              <p14:cNvContentPartPr/>
              <p14:nvPr/>
            </p14:nvContentPartPr>
            <p14:xfrm>
              <a:off x="1772728" y="2631078"/>
              <a:ext cx="360" cy="223920"/>
            </p14:xfrm>
          </p:contentPart>
        </mc:Choice>
        <mc:Fallback xmlns="">
          <p:pic>
            <p:nvPicPr>
              <p:cNvPr id="119" name="잉크 118">
                <a:extLst>
                  <a:ext uri="{FF2B5EF4-FFF2-40B4-BE49-F238E27FC236}">
                    <a16:creationId xmlns:a16="http://schemas.microsoft.com/office/drawing/2014/main" id="{ED2B3886-C427-BCDC-378F-8ABD8BB9CB8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64088" y="2622078"/>
                <a:ext cx="180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0" name="잉크 119">
                <a:extLst>
                  <a:ext uri="{FF2B5EF4-FFF2-40B4-BE49-F238E27FC236}">
                    <a16:creationId xmlns:a16="http://schemas.microsoft.com/office/drawing/2014/main" id="{953CF6E0-730A-E1DA-B23C-655086169B13}"/>
                  </a:ext>
                </a:extLst>
              </p14:cNvPr>
              <p14:cNvContentPartPr/>
              <p14:nvPr/>
            </p14:nvContentPartPr>
            <p14:xfrm>
              <a:off x="1763008" y="3209598"/>
              <a:ext cx="360" cy="186120"/>
            </p14:xfrm>
          </p:contentPart>
        </mc:Choice>
        <mc:Fallback xmlns="">
          <p:pic>
            <p:nvPicPr>
              <p:cNvPr id="120" name="잉크 119">
                <a:extLst>
                  <a:ext uri="{FF2B5EF4-FFF2-40B4-BE49-F238E27FC236}">
                    <a16:creationId xmlns:a16="http://schemas.microsoft.com/office/drawing/2014/main" id="{953CF6E0-730A-E1DA-B23C-655086169B1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54368" y="3200958"/>
                <a:ext cx="180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1" name="잉크 120">
                <a:extLst>
                  <a:ext uri="{FF2B5EF4-FFF2-40B4-BE49-F238E27FC236}">
                    <a16:creationId xmlns:a16="http://schemas.microsoft.com/office/drawing/2014/main" id="{D5382095-BCC8-088B-E85C-AD22C0014460}"/>
                  </a:ext>
                </a:extLst>
              </p14:cNvPr>
              <p14:cNvContentPartPr/>
              <p14:nvPr/>
            </p14:nvContentPartPr>
            <p14:xfrm>
              <a:off x="1782088" y="3769398"/>
              <a:ext cx="360" cy="96480"/>
            </p14:xfrm>
          </p:contentPart>
        </mc:Choice>
        <mc:Fallback xmlns="">
          <p:pic>
            <p:nvPicPr>
              <p:cNvPr id="121" name="잉크 120">
                <a:extLst>
                  <a:ext uri="{FF2B5EF4-FFF2-40B4-BE49-F238E27FC236}">
                    <a16:creationId xmlns:a16="http://schemas.microsoft.com/office/drawing/2014/main" id="{D5382095-BCC8-088B-E85C-AD22C00144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73448" y="3760758"/>
                <a:ext cx="180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잉크 125">
                <a:extLst>
                  <a:ext uri="{FF2B5EF4-FFF2-40B4-BE49-F238E27FC236}">
                    <a16:creationId xmlns:a16="http://schemas.microsoft.com/office/drawing/2014/main" id="{5660BA28-E00D-0987-EA3D-DCC3413F00ED}"/>
                  </a:ext>
                </a:extLst>
              </p14:cNvPr>
              <p14:cNvContentPartPr/>
              <p14:nvPr/>
            </p14:nvContentPartPr>
            <p14:xfrm>
              <a:off x="1772728" y="3769398"/>
              <a:ext cx="360" cy="232560"/>
            </p14:xfrm>
          </p:contentPart>
        </mc:Choice>
        <mc:Fallback xmlns="">
          <p:pic>
            <p:nvPicPr>
              <p:cNvPr id="126" name="잉크 125">
                <a:extLst>
                  <a:ext uri="{FF2B5EF4-FFF2-40B4-BE49-F238E27FC236}">
                    <a16:creationId xmlns:a16="http://schemas.microsoft.com/office/drawing/2014/main" id="{5660BA28-E00D-0987-EA3D-DCC3413F00E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64088" y="3760758"/>
                <a:ext cx="180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잉크 126">
                <a:extLst>
                  <a:ext uri="{FF2B5EF4-FFF2-40B4-BE49-F238E27FC236}">
                    <a16:creationId xmlns:a16="http://schemas.microsoft.com/office/drawing/2014/main" id="{ABEFB7BB-D8E4-2342-3221-C3485B33BEF6}"/>
                  </a:ext>
                </a:extLst>
              </p14:cNvPr>
              <p14:cNvContentPartPr/>
              <p14:nvPr/>
            </p14:nvContentPartPr>
            <p14:xfrm>
              <a:off x="1809808" y="4413078"/>
              <a:ext cx="360" cy="147960"/>
            </p14:xfrm>
          </p:contentPart>
        </mc:Choice>
        <mc:Fallback xmlns="">
          <p:pic>
            <p:nvPicPr>
              <p:cNvPr id="127" name="잉크 126">
                <a:extLst>
                  <a:ext uri="{FF2B5EF4-FFF2-40B4-BE49-F238E27FC236}">
                    <a16:creationId xmlns:a16="http://schemas.microsoft.com/office/drawing/2014/main" id="{ABEFB7BB-D8E4-2342-3221-C3485B33BEF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01168" y="4404438"/>
                <a:ext cx="180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8" name="잉크 127">
                <a:extLst>
                  <a:ext uri="{FF2B5EF4-FFF2-40B4-BE49-F238E27FC236}">
                    <a16:creationId xmlns:a16="http://schemas.microsoft.com/office/drawing/2014/main" id="{6C8F1E45-4D1C-DFFC-1FBF-F38A732B966D}"/>
                  </a:ext>
                </a:extLst>
              </p14:cNvPr>
              <p14:cNvContentPartPr/>
              <p14:nvPr/>
            </p14:nvContentPartPr>
            <p14:xfrm>
              <a:off x="1847248" y="4954518"/>
              <a:ext cx="360" cy="238680"/>
            </p14:xfrm>
          </p:contentPart>
        </mc:Choice>
        <mc:Fallback xmlns="">
          <p:pic>
            <p:nvPicPr>
              <p:cNvPr id="128" name="잉크 127">
                <a:extLst>
                  <a:ext uri="{FF2B5EF4-FFF2-40B4-BE49-F238E27FC236}">
                    <a16:creationId xmlns:a16="http://schemas.microsoft.com/office/drawing/2014/main" id="{6C8F1E45-4D1C-DFFC-1FBF-F38A732B96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38608" y="4945518"/>
                <a:ext cx="18000" cy="25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78D97969-2AE5-A577-52DD-218CD1873717}"/>
              </a:ext>
            </a:extLst>
          </p:cNvPr>
          <p:cNvGrpSpPr/>
          <p:nvPr/>
        </p:nvGrpSpPr>
        <p:grpSpPr>
          <a:xfrm>
            <a:off x="1735288" y="5579478"/>
            <a:ext cx="202320" cy="243000"/>
            <a:chOff x="1735288" y="5579478"/>
            <a:chExt cx="20232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4183A8B5-6707-8036-8146-8496C828DF87}"/>
                    </a:ext>
                  </a:extLst>
                </p14:cNvPr>
                <p14:cNvContentPartPr/>
                <p14:nvPr/>
              </p14:nvContentPartPr>
              <p14:xfrm>
                <a:off x="1847248" y="5579478"/>
                <a:ext cx="360" cy="20124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4183A8B5-6707-8036-8146-8496C828DF8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38608" y="5570838"/>
                  <a:ext cx="18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A68C84EB-57BE-E0FA-84FC-B682CCDC411A}"/>
                    </a:ext>
                  </a:extLst>
                </p14:cNvPr>
                <p14:cNvContentPartPr/>
                <p14:nvPr/>
              </p14:nvContentPartPr>
              <p14:xfrm>
                <a:off x="1735288" y="5756598"/>
                <a:ext cx="202320" cy="6588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A68C84EB-57BE-E0FA-84FC-B682CCDC411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26648" y="5747598"/>
                  <a:ext cx="219960" cy="8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2" name="잉크 131">
                <a:extLst>
                  <a:ext uri="{FF2B5EF4-FFF2-40B4-BE49-F238E27FC236}">
                    <a16:creationId xmlns:a16="http://schemas.microsoft.com/office/drawing/2014/main" id="{E9364447-14B2-AAA8-4329-BF375EF70BFA}"/>
                  </a:ext>
                </a:extLst>
              </p14:cNvPr>
              <p14:cNvContentPartPr/>
              <p14:nvPr/>
            </p14:nvContentPartPr>
            <p14:xfrm>
              <a:off x="1800808" y="5131638"/>
              <a:ext cx="146880" cy="104400"/>
            </p14:xfrm>
          </p:contentPart>
        </mc:Choice>
        <mc:Fallback xmlns="">
          <p:pic>
            <p:nvPicPr>
              <p:cNvPr id="132" name="잉크 131">
                <a:extLst>
                  <a:ext uri="{FF2B5EF4-FFF2-40B4-BE49-F238E27FC236}">
                    <a16:creationId xmlns:a16="http://schemas.microsoft.com/office/drawing/2014/main" id="{E9364447-14B2-AAA8-4329-BF375EF70BF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91808" y="5122998"/>
                <a:ext cx="1645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3" name="잉크 132">
                <a:extLst>
                  <a:ext uri="{FF2B5EF4-FFF2-40B4-BE49-F238E27FC236}">
                    <a16:creationId xmlns:a16="http://schemas.microsoft.com/office/drawing/2014/main" id="{A1D63A91-E8DF-E817-92A1-F4C63FD120FD}"/>
                  </a:ext>
                </a:extLst>
              </p14:cNvPr>
              <p14:cNvContentPartPr/>
              <p14:nvPr/>
            </p14:nvContentPartPr>
            <p14:xfrm>
              <a:off x="1697848" y="4497318"/>
              <a:ext cx="245160" cy="84600"/>
            </p14:xfrm>
          </p:contentPart>
        </mc:Choice>
        <mc:Fallback xmlns="">
          <p:pic>
            <p:nvPicPr>
              <p:cNvPr id="133" name="잉크 132">
                <a:extLst>
                  <a:ext uri="{FF2B5EF4-FFF2-40B4-BE49-F238E27FC236}">
                    <a16:creationId xmlns:a16="http://schemas.microsoft.com/office/drawing/2014/main" id="{A1D63A91-E8DF-E817-92A1-F4C63FD120F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89208" y="4488678"/>
                <a:ext cx="2628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4" name="잉크 133">
                <a:extLst>
                  <a:ext uri="{FF2B5EF4-FFF2-40B4-BE49-F238E27FC236}">
                    <a16:creationId xmlns:a16="http://schemas.microsoft.com/office/drawing/2014/main" id="{61E3D40C-71EB-030A-53F2-A9E701635256}"/>
                  </a:ext>
                </a:extLst>
              </p14:cNvPr>
              <p14:cNvContentPartPr/>
              <p14:nvPr/>
            </p14:nvContentPartPr>
            <p14:xfrm>
              <a:off x="1679488" y="3928878"/>
              <a:ext cx="211680" cy="56160"/>
            </p14:xfrm>
          </p:contentPart>
        </mc:Choice>
        <mc:Fallback xmlns="">
          <p:pic>
            <p:nvPicPr>
              <p:cNvPr id="134" name="잉크 133">
                <a:extLst>
                  <a:ext uri="{FF2B5EF4-FFF2-40B4-BE49-F238E27FC236}">
                    <a16:creationId xmlns:a16="http://schemas.microsoft.com/office/drawing/2014/main" id="{61E3D40C-71EB-030A-53F2-A9E70163525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70488" y="3920238"/>
                <a:ext cx="2293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5" name="잉크 134">
                <a:extLst>
                  <a:ext uri="{FF2B5EF4-FFF2-40B4-BE49-F238E27FC236}">
                    <a16:creationId xmlns:a16="http://schemas.microsoft.com/office/drawing/2014/main" id="{89ABE62C-234E-70EE-1DE8-C976AC871E46}"/>
                  </a:ext>
                </a:extLst>
              </p14:cNvPr>
              <p14:cNvContentPartPr/>
              <p14:nvPr/>
            </p14:nvContentPartPr>
            <p14:xfrm>
              <a:off x="1688488" y="3293478"/>
              <a:ext cx="274680" cy="113760"/>
            </p14:xfrm>
          </p:contentPart>
        </mc:Choice>
        <mc:Fallback xmlns="">
          <p:pic>
            <p:nvPicPr>
              <p:cNvPr id="135" name="잉크 134">
                <a:extLst>
                  <a:ext uri="{FF2B5EF4-FFF2-40B4-BE49-F238E27FC236}">
                    <a16:creationId xmlns:a16="http://schemas.microsoft.com/office/drawing/2014/main" id="{89ABE62C-234E-70EE-1DE8-C976AC871E4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79848" y="3284478"/>
                <a:ext cx="2923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6" name="잉크 135">
                <a:extLst>
                  <a:ext uri="{FF2B5EF4-FFF2-40B4-BE49-F238E27FC236}">
                    <a16:creationId xmlns:a16="http://schemas.microsoft.com/office/drawing/2014/main" id="{588A5744-F93F-54FF-3452-6177DB10506E}"/>
                  </a:ext>
                </a:extLst>
              </p14:cNvPr>
              <p14:cNvContentPartPr/>
              <p14:nvPr/>
            </p14:nvContentPartPr>
            <p14:xfrm>
              <a:off x="1707208" y="2799558"/>
              <a:ext cx="229680" cy="56880"/>
            </p14:xfrm>
          </p:contentPart>
        </mc:Choice>
        <mc:Fallback xmlns="">
          <p:pic>
            <p:nvPicPr>
              <p:cNvPr id="136" name="잉크 135">
                <a:extLst>
                  <a:ext uri="{FF2B5EF4-FFF2-40B4-BE49-F238E27FC236}">
                    <a16:creationId xmlns:a16="http://schemas.microsoft.com/office/drawing/2014/main" id="{588A5744-F93F-54FF-3452-6177DB10506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98208" y="2790918"/>
                <a:ext cx="2473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7" name="잉크 136">
                <a:extLst>
                  <a:ext uri="{FF2B5EF4-FFF2-40B4-BE49-F238E27FC236}">
                    <a16:creationId xmlns:a16="http://schemas.microsoft.com/office/drawing/2014/main" id="{6230F8F6-E3C0-60C3-C11C-60CFCA935661}"/>
                  </a:ext>
                </a:extLst>
              </p14:cNvPr>
              <p14:cNvContentPartPr/>
              <p14:nvPr/>
            </p14:nvContentPartPr>
            <p14:xfrm>
              <a:off x="1670128" y="2201958"/>
              <a:ext cx="333360" cy="105480"/>
            </p14:xfrm>
          </p:contentPart>
        </mc:Choice>
        <mc:Fallback xmlns="">
          <p:pic>
            <p:nvPicPr>
              <p:cNvPr id="137" name="잉크 136">
                <a:extLst>
                  <a:ext uri="{FF2B5EF4-FFF2-40B4-BE49-F238E27FC236}">
                    <a16:creationId xmlns:a16="http://schemas.microsoft.com/office/drawing/2014/main" id="{6230F8F6-E3C0-60C3-C11C-60CFCA93566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61488" y="2193318"/>
                <a:ext cx="3510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0" name="잉크 139">
                <a:extLst>
                  <a:ext uri="{FF2B5EF4-FFF2-40B4-BE49-F238E27FC236}">
                    <a16:creationId xmlns:a16="http://schemas.microsoft.com/office/drawing/2014/main" id="{0994EF10-828C-4173-4CE5-D09E76E28D30}"/>
                  </a:ext>
                </a:extLst>
              </p14:cNvPr>
              <p14:cNvContentPartPr/>
              <p14:nvPr/>
            </p14:nvContentPartPr>
            <p14:xfrm>
              <a:off x="1548808" y="1474038"/>
              <a:ext cx="553320" cy="247320"/>
            </p14:xfrm>
          </p:contentPart>
        </mc:Choice>
        <mc:Fallback xmlns="">
          <p:pic>
            <p:nvPicPr>
              <p:cNvPr id="140" name="잉크 139">
                <a:extLst>
                  <a:ext uri="{FF2B5EF4-FFF2-40B4-BE49-F238E27FC236}">
                    <a16:creationId xmlns:a16="http://schemas.microsoft.com/office/drawing/2014/main" id="{0994EF10-828C-4173-4CE5-D09E76E28D3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39808" y="1465398"/>
                <a:ext cx="5709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1" name="잉크 140">
                <a:extLst>
                  <a:ext uri="{FF2B5EF4-FFF2-40B4-BE49-F238E27FC236}">
                    <a16:creationId xmlns:a16="http://schemas.microsoft.com/office/drawing/2014/main" id="{40AC44AE-CC8E-BDDC-243E-6A9C1C871441}"/>
                  </a:ext>
                </a:extLst>
              </p14:cNvPr>
              <p14:cNvContentPartPr/>
              <p14:nvPr/>
            </p14:nvContentPartPr>
            <p14:xfrm>
              <a:off x="10683448" y="2985318"/>
              <a:ext cx="705240" cy="19440"/>
            </p14:xfrm>
          </p:contentPart>
        </mc:Choice>
        <mc:Fallback xmlns="">
          <p:pic>
            <p:nvPicPr>
              <p:cNvPr id="141" name="잉크 140">
                <a:extLst>
                  <a:ext uri="{FF2B5EF4-FFF2-40B4-BE49-F238E27FC236}">
                    <a16:creationId xmlns:a16="http://schemas.microsoft.com/office/drawing/2014/main" id="{40AC44AE-CC8E-BDDC-243E-6A9C1C87144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674808" y="2976678"/>
                <a:ext cx="722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4" name="잉크 143">
                <a:extLst>
                  <a:ext uri="{FF2B5EF4-FFF2-40B4-BE49-F238E27FC236}">
                    <a16:creationId xmlns:a16="http://schemas.microsoft.com/office/drawing/2014/main" id="{F43A79B5-4D73-F70E-682F-F941831A4393}"/>
                  </a:ext>
                </a:extLst>
              </p14:cNvPr>
              <p14:cNvContentPartPr/>
              <p14:nvPr/>
            </p14:nvContentPartPr>
            <p14:xfrm>
              <a:off x="7790848" y="3301758"/>
              <a:ext cx="979560" cy="11880"/>
            </p14:xfrm>
          </p:contentPart>
        </mc:Choice>
        <mc:Fallback xmlns="">
          <p:pic>
            <p:nvPicPr>
              <p:cNvPr id="144" name="잉크 143">
                <a:extLst>
                  <a:ext uri="{FF2B5EF4-FFF2-40B4-BE49-F238E27FC236}">
                    <a16:creationId xmlns:a16="http://schemas.microsoft.com/office/drawing/2014/main" id="{F43A79B5-4D73-F70E-682F-F941831A439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82208" y="3293118"/>
                <a:ext cx="997200" cy="2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420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255488"/>
            <a:ext cx="8421688" cy="1325563"/>
          </a:xfrm>
        </p:spPr>
        <p:txBody>
          <a:bodyPr rtlCol="0"/>
          <a:lstStyle/>
          <a:p>
            <a:pPr rtl="0"/>
            <a:r>
              <a:rPr lang="en-US" altLang="ko-KR" dirty="0"/>
              <a:t>1. </a:t>
            </a:r>
            <a:r>
              <a:rPr lang="ko-KR" altLang="en-US" dirty="0"/>
              <a:t>구현 알고리즘 설명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01269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8</a:t>
            </a:fld>
            <a:r>
              <a:rPr lang="ko-KR" altLang="en-US" dirty="0" err="1"/>
              <a:t>ㅡ</a:t>
            </a:r>
            <a:endParaRPr lang="ko-KR" altLang="en-US" dirty="0"/>
          </a:p>
        </p:txBody>
      </p:sp>
      <p:pic>
        <p:nvPicPr>
          <p:cNvPr id="4" name="그림 3" descr="지도, 텍스트, 아틀라스, 도표이(가) 표시된 사진&#10;&#10;자동 생성된 설명">
            <a:extLst>
              <a:ext uri="{FF2B5EF4-FFF2-40B4-BE49-F238E27FC236}">
                <a16:creationId xmlns:a16="http://schemas.microsoft.com/office/drawing/2014/main" id="{DDD67389-2A1B-1848-C619-075484E1A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97" y="877077"/>
            <a:ext cx="4877223" cy="5413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8CC4F8-F344-327C-99B3-27D6BE89EBD3}"/>
              </a:ext>
            </a:extLst>
          </p:cNvPr>
          <p:cNvSpPr txBox="1"/>
          <p:nvPr/>
        </p:nvSpPr>
        <p:spPr>
          <a:xfrm>
            <a:off x="7679094" y="1018267"/>
            <a:ext cx="37882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순환버스</a:t>
            </a:r>
            <a:r>
              <a:rPr lang="en-US" altLang="ko-KR" dirty="0"/>
              <a:t>(</a:t>
            </a:r>
            <a:r>
              <a:rPr lang="en-US" altLang="ko-KR" dirty="0" err="1"/>
              <a:t>CircularBus</a:t>
            </a:r>
            <a:r>
              <a:rPr lang="en-US" altLang="ko-KR" dirty="0"/>
              <a:t>) </a:t>
            </a:r>
            <a:r>
              <a:rPr lang="ko-KR" altLang="en-US" dirty="0"/>
              <a:t>클래스는</a:t>
            </a:r>
            <a:r>
              <a:rPr lang="en-US" altLang="ko-KR" dirty="0"/>
              <a:t> </a:t>
            </a:r>
            <a:r>
              <a:rPr lang="ko-KR" altLang="en-US" dirty="0"/>
              <a:t>노선 정류장 객체 </a:t>
            </a:r>
            <a:r>
              <a:rPr lang="en-US" altLang="ko-KR" dirty="0"/>
              <a:t>list</a:t>
            </a:r>
            <a:r>
              <a:rPr lang="ko-KR" altLang="en-US" dirty="0"/>
              <a:t>로 가지고</a:t>
            </a:r>
            <a:r>
              <a:rPr lang="en-US" altLang="ko-KR" dirty="0"/>
              <a:t>, </a:t>
            </a:r>
            <a:r>
              <a:rPr lang="ko-KR" altLang="en-US" dirty="0"/>
              <a:t>버스 정류장 객체는 버스 도착 시간과 정류장 이름을 가짐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출발 시간을 </a:t>
            </a:r>
            <a:r>
              <a:rPr lang="ko-KR" altLang="en-US" dirty="0" err="1"/>
              <a:t>입력받아</a:t>
            </a:r>
            <a:r>
              <a:rPr lang="ko-KR" altLang="en-US" dirty="0"/>
              <a:t> 객체마다 노선 도착시간 할당 받음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5821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255488"/>
            <a:ext cx="8421688" cy="1325563"/>
          </a:xfrm>
        </p:spPr>
        <p:txBody>
          <a:bodyPr rtlCol="0"/>
          <a:lstStyle/>
          <a:p>
            <a:pPr rtl="0"/>
            <a:r>
              <a:rPr lang="en-US" altLang="ko-KR" dirty="0"/>
              <a:t>1. </a:t>
            </a:r>
            <a:r>
              <a:rPr lang="ko-KR" altLang="en-US" dirty="0"/>
              <a:t>구현 알고리즘 설명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9</a:t>
            </a:fld>
            <a:endParaRPr lang="ko-KR" altLang="en-US"/>
          </a:p>
        </p:txBody>
      </p:sp>
      <p:pic>
        <p:nvPicPr>
          <p:cNvPr id="4" name="그림 3" descr="지도, 텍스트, 아틀라스, 도표이(가) 표시된 사진&#10;&#10;자동 생성된 설명">
            <a:extLst>
              <a:ext uri="{FF2B5EF4-FFF2-40B4-BE49-F238E27FC236}">
                <a16:creationId xmlns:a16="http://schemas.microsoft.com/office/drawing/2014/main" id="{E4A927DC-2180-A3BD-2F16-D280F8C6A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8" y="1177391"/>
            <a:ext cx="7361558" cy="4839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49D91E-D543-9DCD-8F9A-818F54DB01CB}"/>
              </a:ext>
            </a:extLst>
          </p:cNvPr>
          <p:cNvSpPr txBox="1"/>
          <p:nvPr/>
        </p:nvSpPr>
        <p:spPr>
          <a:xfrm>
            <a:off x="8238930" y="1177391"/>
            <a:ext cx="37882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 왕복노선</a:t>
            </a:r>
            <a:r>
              <a:rPr lang="en-US" altLang="ko-KR" dirty="0"/>
              <a:t>(</a:t>
            </a:r>
            <a:r>
              <a:rPr lang="en-US" altLang="ko-KR" dirty="0" err="1"/>
              <a:t>RoundTripBus</a:t>
            </a:r>
            <a:r>
              <a:rPr lang="en-US" altLang="ko-KR" dirty="0"/>
              <a:t>) </a:t>
            </a:r>
            <a:r>
              <a:rPr lang="ko-KR" altLang="en-US" dirty="0"/>
              <a:t>클래스도</a:t>
            </a:r>
            <a:r>
              <a:rPr lang="en-US" altLang="ko-KR" dirty="0"/>
              <a:t> </a:t>
            </a:r>
            <a:r>
              <a:rPr lang="ko-KR" altLang="en-US" dirty="0"/>
              <a:t>노선 정류장 객체 </a:t>
            </a:r>
            <a:r>
              <a:rPr lang="en-US" altLang="ko-KR" dirty="0"/>
              <a:t>list</a:t>
            </a:r>
            <a:r>
              <a:rPr lang="ko-KR" altLang="en-US" dirty="0"/>
              <a:t>로 가지고</a:t>
            </a:r>
            <a:r>
              <a:rPr lang="en-US" altLang="ko-KR" dirty="0"/>
              <a:t>, </a:t>
            </a:r>
            <a:r>
              <a:rPr lang="ko-KR" altLang="en-US" dirty="0"/>
              <a:t>버스 정류장 객체는 버스 도착 시간과 정류장 이름을 가짐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출발 시간을 </a:t>
            </a:r>
            <a:r>
              <a:rPr lang="ko-KR" altLang="en-US" dirty="0" err="1"/>
              <a:t>입력받아</a:t>
            </a:r>
            <a:r>
              <a:rPr lang="ko-KR" altLang="en-US" dirty="0"/>
              <a:t> 객체마다 노선 도착시간 할당 받음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6930697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9_TF56180624_Win32" id="{6015578C-7D5D-4D9F-B4C9-62F8FE79A225}" vid="{1D77FD14-6D0D-4F01-A4B4-6681689BE31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영업을 위한 간단한 미니멀리스트 제안 발표</Template>
  <TotalTime>434</TotalTime>
  <Words>724</Words>
  <Application>Microsoft Office PowerPoint</Application>
  <PresentationFormat>와이드스크린</PresentationFormat>
  <Paragraphs>175</Paragraphs>
  <Slides>36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모노라인</vt:lpstr>
      <vt:lpstr>교내 버스 이용하기 프로그램 </vt:lpstr>
      <vt:lpstr>교내 버스 이용하기 프로그램 제작 동기</vt:lpstr>
      <vt:lpstr>index</vt:lpstr>
      <vt:lpstr>1. 구현 알고리즘 설명</vt:lpstr>
      <vt:lpstr>1. 구현 알고리즘 설명</vt:lpstr>
      <vt:lpstr>1. 구현 알고리즘 설명</vt:lpstr>
      <vt:lpstr>1. 구현 알고리즘 설명</vt:lpstr>
      <vt:lpstr>1. 구현 알고리즘 설명</vt:lpstr>
      <vt:lpstr>1. 구현 알고리즘 설명</vt:lpstr>
      <vt:lpstr>1. 구현 알고리즘 설명</vt:lpstr>
      <vt:lpstr>2. 클래스 관계도</vt:lpstr>
      <vt:lpstr>2. 클래스 관계도</vt:lpstr>
      <vt:lpstr>3.코드 상세 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4.구현실행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성장 전략</vt:lpstr>
      <vt:lpstr>문제점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교내 버스 이용하기 프로그램 </dc:title>
  <dc:creator>유승현</dc:creator>
  <cp:lastModifiedBy>유승현</cp:lastModifiedBy>
  <cp:revision>2</cp:revision>
  <dcterms:created xsi:type="dcterms:W3CDTF">2023-12-04T06:29:18Z</dcterms:created>
  <dcterms:modified xsi:type="dcterms:W3CDTF">2024-02-22T08:31:03Z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